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7878A-3FBF-42CD-87F4-823F448B3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F7C63-0554-46B9-81F6-EC35792C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9C42F-CACA-4927-809A-9B3B5DB6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24393-E206-4A39-8494-E5332B7E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180E1-FEA9-4737-81C8-9947E79C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88858-34FF-4161-A270-EF394258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C4934-C9DB-4514-A348-4CC05A7E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D9A20-2D82-40FE-8CC6-9564DF1B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DFCF4-E44E-4F30-9389-07F03749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B2C5B-ABAA-4690-86DA-172B10F3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8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F70F9E-0FA9-4BDA-AF12-FBBB3AB6B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D5A31-4468-448C-A440-0616A62B7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B6DBB-7304-4FF3-92E2-A2BD659B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8A914-0D4F-4ACE-B729-921D5C94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44BB5-693D-432C-8511-83C567CE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B7D1-8EB5-4B66-A753-9FED77C8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31ADA-BB2B-4E78-B26F-775FD76B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66360-088C-4219-BF64-DE5A0C9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69C20-ED3D-4F5D-BC40-182C57CD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A37B-F54C-4A5E-8B48-06A787AE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1D463-8290-48F8-888E-48D912A5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A8DAD-590F-4492-9739-C7A6001D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7242B-0DA8-420A-81F7-3479B7F5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6BE-5F50-4CD8-86D4-EBC5F6F4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3C239-A681-4F14-97ED-120D1EA8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9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D4A1-8FBB-41AA-B9CC-73BEE764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37178-484A-47E4-B57A-9E322E3B0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B858E-CAAD-44A7-8946-53963BA8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2F59C-0431-4659-B8B5-FEBE438D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29D91-F25A-4DCE-AEF2-DD68A2D1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21A6D-9860-4074-828F-48540313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09903-C94C-4078-9CA7-5836D360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A32AE-93ED-4BB1-8524-C928FA8D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E42CA-52F9-45B9-8B7C-F6D74593D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AE851E-D9A6-42DE-BB91-B38574F80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7692F-2CDF-43C2-837F-74B3DECB9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8EACDC-4CD1-4249-82C8-35344E16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770A3A-84F0-4A4F-BD33-CE392E2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1EA4D0-FEA5-436C-9EB9-CD7533CA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88452-BF53-46D6-ACF6-5EF8B370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05AFC0-3ACA-4B77-B55D-2ABC3944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3E6ACB-6EC5-494A-95A1-758CED36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EACBF-350D-427B-BA80-54883E16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1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F2126-A200-4EF5-B09A-6823FC1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A8444A-E65F-4E2A-9A9D-16AFFEB2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6998F-D444-4B15-9384-6AC66E47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7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74CF1-E1A3-4308-816D-AC74BA3E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24666-7FB5-4EF8-8C0F-4BA49B0D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F36ACD-DC74-4A0C-B28B-8D70606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9CD5-33CE-4CBD-8BF9-8B6103BA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395CA-7629-4D6D-A868-1510146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D040F-5BF0-4B22-832B-2A356699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CC9D-0668-4584-8CC3-F2ACA6A7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9BC6E6-26C3-4704-94BB-DDBCA84BB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5A3B67-3FA7-4C06-B53A-B22FB8F81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F3ADA-14EA-4F0C-82E7-EB22FC13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1B77C-C16F-40BA-9183-AFD4FE6D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E0DC3-041D-4CA8-9F7C-D9E13CEA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A2E494-D9E5-4102-A70C-B0F9B061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FC585-EEB0-487C-8B47-44E6F7F6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5246B-1151-480F-A4DE-9FC457DB2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9C72-279D-4781-8E15-D5C25FD79B0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424AE-3B23-4C8F-9EC1-BAD53A745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D3D75-6339-4403-A217-7FE2BB96C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EA78-562D-4E2D-AF10-02DD96F8C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6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2A0099-D83D-4251-A5D3-8E14E6E8F7A3}"/>
              </a:ext>
            </a:extLst>
          </p:cNvPr>
          <p:cNvSpPr/>
          <p:nvPr/>
        </p:nvSpPr>
        <p:spPr>
          <a:xfrm>
            <a:off x="947956" y="1249960"/>
            <a:ext cx="2558642" cy="9563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F5F214-D65F-45AC-BF74-2B31B68167EB}"/>
              </a:ext>
            </a:extLst>
          </p:cNvPr>
          <p:cNvSpPr/>
          <p:nvPr/>
        </p:nvSpPr>
        <p:spPr>
          <a:xfrm>
            <a:off x="8363824" y="1249960"/>
            <a:ext cx="2558642" cy="9563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SetcookieServlet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3EF09-F912-43D0-8BAA-39C1E5289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83" y="2529281"/>
            <a:ext cx="2553256" cy="17994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7D43F0-C12B-4722-8506-12D020C8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36" y="2833652"/>
            <a:ext cx="1767282" cy="1190696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D2CCFDE-8126-448D-ADE1-E63644FB6693}"/>
              </a:ext>
            </a:extLst>
          </p:cNvPr>
          <p:cNvSpPr/>
          <p:nvPr/>
        </p:nvSpPr>
        <p:spPr>
          <a:xfrm rot="16200000">
            <a:off x="5653118" y="2621560"/>
            <a:ext cx="1084308" cy="1367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C94B8-EAAC-499E-9777-6BCFE19D9E4D}"/>
              </a:ext>
            </a:extLst>
          </p:cNvPr>
          <p:cNvSpPr txBox="1"/>
          <p:nvPr/>
        </p:nvSpPr>
        <p:spPr>
          <a:xfrm>
            <a:off x="4924338" y="172813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21268CE-D6CA-4B30-9E15-7E20CB17D76B}"/>
              </a:ext>
            </a:extLst>
          </p:cNvPr>
          <p:cNvSpPr/>
          <p:nvPr/>
        </p:nvSpPr>
        <p:spPr>
          <a:xfrm rot="16200000" flipV="1">
            <a:off x="5653122" y="4187171"/>
            <a:ext cx="1084304" cy="136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0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민주</dc:creator>
  <cp:lastModifiedBy>김 민주</cp:lastModifiedBy>
  <cp:revision>2</cp:revision>
  <dcterms:created xsi:type="dcterms:W3CDTF">2021-09-28T01:46:07Z</dcterms:created>
  <dcterms:modified xsi:type="dcterms:W3CDTF">2021-09-28T01:49:06Z</dcterms:modified>
</cp:coreProperties>
</file>