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57" r:id="rId3"/>
    <p:sldId id="268" r:id="rId4"/>
    <p:sldId id="267" r:id="rId5"/>
    <p:sldId id="265" r:id="rId6"/>
    <p:sldId id="269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9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B4CE-9C8D-4E38-A2B1-08A6C8EE4319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3AC-B030-45DB-AD65-E88E70649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9B3AC-B030-45DB-AD65-E88E706494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6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9884-1EA4-EDE3-9A18-901768D2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34DCF-4C0D-8C69-FB74-52CD631E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C04FD-AB3C-571A-C98C-BD5843AE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31376-F9D2-0A14-9907-0C21E14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251C8-0501-633F-A82B-B02A3E9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1255F-19C3-4237-2A3C-AD8779A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8F0C2-D474-42C0-C7A7-10441B86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55095-F734-AE24-3892-77F4DE8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C5ED2-EE6B-7D8D-47FE-81A7F95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F6F15-D6FB-D0AA-D4A0-9E4B9CD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943F20-4F65-35BC-1B1E-7A37FA98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8EAA3-206E-CFF0-3D8C-444B2FD5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DFD1-9A8C-BADC-6CC4-2B904EC1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A84BB-75E5-E38D-B819-D30910E6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DBBC-D7A0-F389-EB0A-AD01A97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ED85-9AC1-FC58-1628-DBB2D7D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4A99B-F275-AD1F-F561-6C254D33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DD2A-A4B1-C350-2599-76618B4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9D0C8-B091-8FCF-7244-67A11453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31F10-22F5-4E22-CB91-082AC17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4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D6DD-A187-5731-742E-3738156F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06BB3-9449-65BD-F056-BE75C717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F1266-F51A-3663-F54D-77F135C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6D884-C505-EE64-417A-1D11BBC1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3280C-24E7-3CD8-1E5E-892ADA9D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705BE-03C8-3DC6-6D72-9A78FBF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933E7-1217-395D-6D28-1147D74C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5247B-4820-F4D6-6EC2-8CEAC4EB8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42E30-0669-C098-1B5B-861C215B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A237A-4E52-B007-325F-E4BBE1F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F16E5-392D-DD44-3D53-3FB00C2D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5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AE0F-DB9A-4984-7326-003672A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10740-1A72-32B7-0A40-DE336F84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E9551-255A-8612-2FA2-80F08471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6C6E7C-F9EC-0257-DD19-4E540019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93697-FB47-451C-0C99-EA25E8BFC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A4D133-1CFE-2971-4A33-A29300F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4CF43-7D92-00FF-0416-C6138DC8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4C4FA-36FB-960B-E1B2-81C7A3D0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3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C72CA-D049-E6B0-2EED-36950BE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23124-23EC-1684-2AE5-E37DED13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C8855-2955-B951-7BC0-449B754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DB864-C1AA-A37E-24D3-6ABCAE01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3C0A0-04A9-9CDB-4444-FFD08C33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D77443-61E9-D095-6117-40163ECC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6FC67-89EF-F8FB-D45B-4A9A443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A535-67DD-B220-022C-7DDBAAEE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4EA9C-C86F-367D-BAA3-B804C9CB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6D1F7-757D-809A-E588-85104A39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D52F1-B98B-0A10-BEA6-9A0EE74A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68338-D983-8B03-66D6-1285029A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0C79E-FA48-05D1-CE0E-4A30134E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61AD1-2827-F417-51E5-ACA4139E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EA9C4-83B2-A9FB-FF5F-A98735F3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D1C32-48D0-EA3A-2223-AF833A46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B1E0B-55E2-E82D-8272-9C51AB5A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2A481-559B-DC7C-DE3C-832FE568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6F9C6-CBAE-AA46-D753-F392198F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4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2B961-5FFB-019E-5DE4-FBB66FE2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73B06-1A7A-A702-67A9-42E8FE75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D83EF-CB12-A040-FCB8-262B20C29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D86-49B4-4F90-AAD6-F988CFA57D0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A74F2-0698-6051-E7BA-90228FBA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6DF94-293F-0A66-9025-1297ABA8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8F8B-CD2D-48BC-8F57-2C621AAF2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4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E20BE-88F4-7D5D-5953-5D31581A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2E1074-CBCA-6870-204D-DAE900DABE07}"/>
              </a:ext>
            </a:extLst>
          </p:cNvPr>
          <p:cNvSpPr txBox="1"/>
          <p:nvPr/>
        </p:nvSpPr>
        <p:spPr>
          <a:xfrm>
            <a:off x="1192242" y="2721114"/>
            <a:ext cx="10479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是不是所有的</a:t>
            </a:r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语言语句都能在</a:t>
            </a:r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里面找到？</a:t>
            </a:r>
          </a:p>
        </p:txBody>
      </p:sp>
    </p:spTree>
    <p:extLst>
      <p:ext uri="{BB962C8B-B14F-4D97-AF65-F5344CB8AC3E}">
        <p14:creationId xmlns:p14="http://schemas.microsoft.com/office/powerpoint/2010/main" val="313321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449C-3793-DF79-E39A-D2E98624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C3D06F-59AB-A686-A9D4-BE7082989D94}"/>
              </a:ext>
            </a:extLst>
          </p:cNvPr>
          <p:cNvSpPr txBox="1"/>
          <p:nvPr/>
        </p:nvSpPr>
        <p:spPr>
          <a:xfrm>
            <a:off x="744125" y="31097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9352A-153B-68F7-FFA3-71704E1B2C3F}"/>
              </a:ext>
            </a:extLst>
          </p:cNvPr>
          <p:cNvSpPr/>
          <p:nvPr/>
        </p:nvSpPr>
        <p:spPr>
          <a:xfrm>
            <a:off x="3192689" y="526175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528B78-E830-23A7-A3C9-BE46402BF774}"/>
              </a:ext>
            </a:extLst>
          </p:cNvPr>
          <p:cNvSpPr/>
          <p:nvPr/>
        </p:nvSpPr>
        <p:spPr>
          <a:xfrm>
            <a:off x="4795941" y="5259611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C2FCC2-95B6-7FEC-ACC3-8618310F3C59}"/>
              </a:ext>
            </a:extLst>
          </p:cNvPr>
          <p:cNvSpPr/>
          <p:nvPr/>
        </p:nvSpPr>
        <p:spPr>
          <a:xfrm>
            <a:off x="6399193" y="5259611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9D7CA-458B-CEEF-E7E2-86E0F5803CEF}"/>
              </a:ext>
            </a:extLst>
          </p:cNvPr>
          <p:cNvSpPr/>
          <p:nvPr/>
        </p:nvSpPr>
        <p:spPr>
          <a:xfrm>
            <a:off x="8002445" y="5259610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4CCAB-5B68-679B-AD1C-8031D039F45B}"/>
              </a:ext>
            </a:extLst>
          </p:cNvPr>
          <p:cNvSpPr txBox="1"/>
          <p:nvPr/>
        </p:nvSpPr>
        <p:spPr>
          <a:xfrm>
            <a:off x="1011337" y="1383237"/>
            <a:ext cx="10732958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表达式语句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(a=</a:t>
            </a:r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b+c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选择语句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(if, if-else, switch-case)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循环语句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(for, while, do-while)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跳转语句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(break, continue, return, </a:t>
            </a:r>
            <a:r>
              <a:rPr lang="en-US" altLang="zh-CN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goto</a:t>
            </a:r>
            <a:r>
              <a:rPr lang="en-US" altLang="zh-CN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声明语句</a:t>
            </a:r>
            <a:r>
              <a:rPr lang="en-US" altLang="zh-CN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 a, void function)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预处理指令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(#define, #include)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9B5FCC-C7D9-0149-31C1-9F3D8486769B}"/>
              </a:ext>
            </a:extLst>
          </p:cNvPr>
          <p:cNvSpPr/>
          <p:nvPr/>
        </p:nvSpPr>
        <p:spPr>
          <a:xfrm>
            <a:off x="10028052" y="5259609"/>
            <a:ext cx="1476189" cy="533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 IR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CFF1242-C7CF-C888-56A0-6D31859DC592}"/>
              </a:ext>
            </a:extLst>
          </p:cNvPr>
          <p:cNvSpPr/>
          <p:nvPr/>
        </p:nvSpPr>
        <p:spPr>
          <a:xfrm>
            <a:off x="758729" y="5259610"/>
            <a:ext cx="1758758" cy="533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0A437F-7EC6-B494-8599-E4DDF390616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43094" y="5526312"/>
            <a:ext cx="252847" cy="2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F4FB2E-9DE2-B73E-FDA3-4F836A3BEE6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146346" y="5526312"/>
            <a:ext cx="2528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2F7BAD-E1C3-037F-16E8-FD57F482C323}"/>
              </a:ext>
            </a:extLst>
          </p:cNvPr>
          <p:cNvCxnSpPr>
            <a:cxnSpLocks/>
          </p:cNvCxnSpPr>
          <p:nvPr/>
        </p:nvCxnSpPr>
        <p:spPr>
          <a:xfrm>
            <a:off x="7749598" y="5526312"/>
            <a:ext cx="2528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90A267-464A-2FD0-972C-57861B871DB4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9352850" y="5526310"/>
            <a:ext cx="67520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EF60A8-10C8-068A-0728-8EF2172B5635}"/>
              </a:ext>
            </a:extLst>
          </p:cNvPr>
          <p:cNvCxnSpPr>
            <a:cxnSpLocks/>
            <a:stCxn id="14" idx="6"/>
            <a:endCxn id="3" idx="1"/>
          </p:cNvCxnSpPr>
          <p:nvPr/>
        </p:nvCxnSpPr>
        <p:spPr>
          <a:xfrm>
            <a:off x="2517487" y="5526311"/>
            <a:ext cx="675202" cy="21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9CD040C-9DD7-9EC6-7C09-1818425F25A5}"/>
              </a:ext>
            </a:extLst>
          </p:cNvPr>
          <p:cNvSpPr txBox="1"/>
          <p:nvPr/>
        </p:nvSpPr>
        <p:spPr>
          <a:xfrm>
            <a:off x="744125" y="4251614"/>
            <a:ext cx="10732958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4187D7D0-4417-FAE9-E447-E883F3FD6B14}"/>
              </a:ext>
            </a:extLst>
          </p:cNvPr>
          <p:cNvSpPr/>
          <p:nvPr/>
        </p:nvSpPr>
        <p:spPr>
          <a:xfrm rot="16200000">
            <a:off x="6064943" y="1833778"/>
            <a:ext cx="463299" cy="61125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B5561A-36F7-E9C6-7843-E911C1B41A75}"/>
              </a:ext>
            </a:extLst>
          </p:cNvPr>
          <p:cNvSpPr txBox="1"/>
          <p:nvPr/>
        </p:nvSpPr>
        <p:spPr>
          <a:xfrm>
            <a:off x="3256850" y="425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3" grpId="0" animBg="1"/>
      <p:bldP spid="14" grpId="0" animBg="1"/>
      <p:bldP spid="27" grpId="0"/>
      <p:bldP spid="28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88F2-2BD5-0A88-F1DF-FB687CC6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5F15A6-1966-A2A6-0E74-EEC7DE9844D0}"/>
              </a:ext>
            </a:extLst>
          </p:cNvPr>
          <p:cNvSpPr txBox="1"/>
          <p:nvPr/>
        </p:nvSpPr>
        <p:spPr>
          <a:xfrm>
            <a:off x="744125" y="310974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FF153-9A1F-A763-8C1C-514AE8E1C2F3}"/>
              </a:ext>
            </a:extLst>
          </p:cNvPr>
          <p:cNvSpPr txBox="1"/>
          <p:nvPr/>
        </p:nvSpPr>
        <p:spPr>
          <a:xfrm>
            <a:off x="1011337" y="1383237"/>
            <a:ext cx="1073295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分析内核配置项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20874E-A441-B34A-93DC-5F640EB2C8C1}"/>
              </a:ext>
            </a:extLst>
          </p:cNvPr>
          <p:cNvSpPr txBox="1"/>
          <p:nvPr/>
        </p:nvSpPr>
        <p:spPr>
          <a:xfrm>
            <a:off x="1011337" y="2365279"/>
            <a:ext cx="10732958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：找一些定义了新全局变量的配置项，把它们管理的代码编译到内核中，并获取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：阅读新增配置项的代码，看有哪些变化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：添加前后，在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中新增了多少代码块，占比多少</a:t>
            </a:r>
            <a:endParaRPr lang="en-US" altLang="zh-CN" dirty="0">
              <a:solidFill>
                <a:srgbClr val="1F2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：新增配置项的代码中，如果有对新全局变量的读写操作，那这些语句占新增语句的比例多少，代码块占多少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7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F668E-AF1B-5A5E-4BAC-32BB3E5F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FB3D91-5405-620A-713D-0EBAAEF3E6D4}"/>
              </a:ext>
            </a:extLst>
          </p:cNvPr>
          <p:cNvSpPr txBox="1"/>
          <p:nvPr/>
        </p:nvSpPr>
        <p:spPr>
          <a:xfrm>
            <a:off x="744125" y="31097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新增配置项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317305-C17A-3C62-3089-F30DC28B7CF0}"/>
              </a:ext>
            </a:extLst>
          </p:cNvPr>
          <p:cNvSpPr txBox="1"/>
          <p:nvPr/>
        </p:nvSpPr>
        <p:spPr>
          <a:xfrm>
            <a:off x="861665" y="1145777"/>
            <a:ext cx="104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make CC=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wllvm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menuconfig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3BAD7-0DEA-F0BF-EB0F-2793096E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3" y="1663537"/>
            <a:ext cx="7905817" cy="4932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79CED4-F17A-17B8-1904-EA81020E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97" y="261511"/>
            <a:ext cx="5711805" cy="20377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BD401C-DDA9-E74D-29DF-ECCEE71AB0B2}"/>
              </a:ext>
            </a:extLst>
          </p:cNvPr>
          <p:cNvSpPr/>
          <p:nvPr/>
        </p:nvSpPr>
        <p:spPr>
          <a:xfrm>
            <a:off x="5524390" y="6003491"/>
            <a:ext cx="685163" cy="3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EDE29-6BD9-1F25-EE57-B437E9212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716868-9993-5585-93F4-AAD62943E950}"/>
              </a:ext>
            </a:extLst>
          </p:cNvPr>
          <p:cNvSpPr txBox="1"/>
          <p:nvPr/>
        </p:nvSpPr>
        <p:spPr>
          <a:xfrm>
            <a:off x="744125" y="31097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找到源代码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15CC6D-EAE2-B3B5-6982-D889D8D9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5" y="1597051"/>
            <a:ext cx="5953169" cy="1690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8BDF0C-2D2E-14DD-0622-15216028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5" y="3411556"/>
            <a:ext cx="6867575" cy="3438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65B73A-779C-406D-D87B-703CDCD8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5" y="970891"/>
            <a:ext cx="6367509" cy="4857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385960-951B-FFC4-A20C-1BCA8235F4E2}"/>
              </a:ext>
            </a:extLst>
          </p:cNvPr>
          <p:cNvSpPr txBox="1"/>
          <p:nvPr/>
        </p:nvSpPr>
        <p:spPr>
          <a:xfrm>
            <a:off x="7866745" y="1597051"/>
            <a:ext cx="4042228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检索配置项名称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：确认配置项的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：找到源代码</a:t>
            </a:r>
            <a:endParaRPr lang="en-US" altLang="zh-CN" dirty="0">
              <a:solidFill>
                <a:srgbClr val="1F2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96DB3-457E-300F-F1C0-7C3250FF8C66}"/>
              </a:ext>
            </a:extLst>
          </p:cNvPr>
          <p:cNvSpPr/>
          <p:nvPr/>
        </p:nvSpPr>
        <p:spPr>
          <a:xfrm>
            <a:off x="4109247" y="970891"/>
            <a:ext cx="3002387" cy="185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4CBE0-88D7-BD4B-CBBE-226667A22CDB}"/>
              </a:ext>
            </a:extLst>
          </p:cNvPr>
          <p:cNvSpPr/>
          <p:nvPr/>
        </p:nvSpPr>
        <p:spPr>
          <a:xfrm>
            <a:off x="718322" y="1598435"/>
            <a:ext cx="3229564" cy="353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DC3760-E90D-76FF-E7F3-127531F5B648}"/>
              </a:ext>
            </a:extLst>
          </p:cNvPr>
          <p:cNvSpPr/>
          <p:nvPr/>
        </p:nvSpPr>
        <p:spPr>
          <a:xfrm>
            <a:off x="4109246" y="3411556"/>
            <a:ext cx="3502453" cy="217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B65CB-2D69-694B-D12B-20DAFA06F332}"/>
              </a:ext>
            </a:extLst>
          </p:cNvPr>
          <p:cNvSpPr txBox="1"/>
          <p:nvPr/>
        </p:nvSpPr>
        <p:spPr>
          <a:xfrm>
            <a:off x="3927879" y="411287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9898F4-C897-AC86-DB18-F2CCA3525EBF}"/>
              </a:ext>
            </a:extLst>
          </p:cNvPr>
          <p:cNvSpPr txBox="1"/>
          <p:nvPr/>
        </p:nvSpPr>
        <p:spPr>
          <a:xfrm>
            <a:off x="344984" y="1194831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220BB-DF99-8BCC-D576-5F0D581DF367}"/>
              </a:ext>
            </a:extLst>
          </p:cNvPr>
          <p:cNvSpPr txBox="1"/>
          <p:nvPr/>
        </p:nvSpPr>
        <p:spPr>
          <a:xfrm>
            <a:off x="3697203" y="3055192"/>
            <a:ext cx="3991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5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D4981-54F5-9D9C-E625-6331219A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9EAF5C-7C65-1633-7C39-601D6AB5A7EF}"/>
              </a:ext>
            </a:extLst>
          </p:cNvPr>
          <p:cNvSpPr txBox="1"/>
          <p:nvPr/>
        </p:nvSpPr>
        <p:spPr>
          <a:xfrm>
            <a:off x="1192242" y="2721114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敬请各位老师提出宝贵意见！</a:t>
            </a:r>
          </a:p>
        </p:txBody>
      </p:sp>
    </p:spTree>
    <p:extLst>
      <p:ext uri="{BB962C8B-B14F-4D97-AF65-F5344CB8AC3E}">
        <p14:creationId xmlns:p14="http://schemas.microsoft.com/office/powerpoint/2010/main" val="36339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92A6-1D07-1AED-EDF3-833BF736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B5E8BA-C9AF-EE0B-EEC2-6FA312A6A7E8}"/>
              </a:ext>
            </a:extLst>
          </p:cNvPr>
          <p:cNvSpPr txBox="1"/>
          <p:nvPr/>
        </p:nvSpPr>
        <p:spPr>
          <a:xfrm>
            <a:off x="744125" y="1301558"/>
            <a:ext cx="10732958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啥是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怎么获得一个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语言程序的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怎么获得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/mm/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mmzone.c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318C41-25A5-4848-569B-1F3D7EE4A737}"/>
              </a:ext>
            </a:extLst>
          </p:cNvPr>
          <p:cNvSpPr txBox="1"/>
          <p:nvPr/>
        </p:nvSpPr>
        <p:spPr>
          <a:xfrm>
            <a:off x="744125" y="310974"/>
            <a:ext cx="8024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linux-5.4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内核，并获取、分析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</a:p>
        </p:txBody>
      </p:sp>
    </p:spTree>
    <p:extLst>
      <p:ext uri="{BB962C8B-B14F-4D97-AF65-F5344CB8AC3E}">
        <p14:creationId xmlns:p14="http://schemas.microsoft.com/office/powerpoint/2010/main" val="385742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DC74-5905-92C4-B4CF-2AE6A707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A12159-63C6-B4EF-4FD6-00BD8B47163B}"/>
              </a:ext>
            </a:extLst>
          </p:cNvPr>
          <p:cNvSpPr txBox="1"/>
          <p:nvPr/>
        </p:nvSpPr>
        <p:spPr>
          <a:xfrm>
            <a:off x="744125" y="310974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Control Flow Graph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7BD1EF-FD4A-A645-DC96-48587B95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1" y="1727831"/>
            <a:ext cx="2147903" cy="4110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2B23B5-0CAB-FAB5-E3E6-A8565DF3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727831"/>
            <a:ext cx="6458572" cy="27249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6F8CEA-4F4E-4974-E8AD-E6367B1E17F7}"/>
              </a:ext>
            </a:extLst>
          </p:cNvPr>
          <p:cNvSpPr txBox="1"/>
          <p:nvPr/>
        </p:nvSpPr>
        <p:spPr>
          <a:xfrm>
            <a:off x="7118870" y="749124"/>
            <a:ext cx="4774550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CFG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一般是对应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CFG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基本单位是基本块而不是某一条语句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D3CF2-0248-F82A-03DD-A37228E86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20" y="3842004"/>
            <a:ext cx="3848100" cy="2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10F58-9399-067D-4E36-07B703E33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00DDAD-ACAF-5FC4-5D38-4A9950927E5A}"/>
              </a:ext>
            </a:extLst>
          </p:cNvPr>
          <p:cNvSpPr/>
          <p:nvPr/>
        </p:nvSpPr>
        <p:spPr>
          <a:xfrm>
            <a:off x="1344350" y="170690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C17A02-33B8-FDBC-5A37-4E30EBF6F306}"/>
              </a:ext>
            </a:extLst>
          </p:cNvPr>
          <p:cNvSpPr/>
          <p:nvPr/>
        </p:nvSpPr>
        <p:spPr>
          <a:xfrm>
            <a:off x="6863613" y="1711899"/>
            <a:ext cx="1350405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main.bc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EB39F0-FE03-249E-5C17-CFB45BB93E31}"/>
              </a:ext>
            </a:extLst>
          </p:cNvPr>
          <p:cNvSpPr/>
          <p:nvPr/>
        </p:nvSpPr>
        <p:spPr>
          <a:xfrm>
            <a:off x="3580224" y="3771179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function_1.dot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35A75-322D-5564-A903-179A11C9F414}"/>
              </a:ext>
            </a:extLst>
          </p:cNvPr>
          <p:cNvSpPr/>
          <p:nvPr/>
        </p:nvSpPr>
        <p:spPr>
          <a:xfrm>
            <a:off x="9742535" y="3771180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function_n.dot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132533-9B89-136D-B452-BFB2815E1E64}"/>
              </a:ext>
            </a:extLst>
          </p:cNvPr>
          <p:cNvSpPr/>
          <p:nvPr/>
        </p:nvSpPr>
        <p:spPr>
          <a:xfrm>
            <a:off x="3580224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function_1.png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39BAC-0AE0-B717-9426-1A0AFBDD980D}"/>
              </a:ext>
            </a:extLst>
          </p:cNvPr>
          <p:cNvSpPr/>
          <p:nvPr/>
        </p:nvSpPr>
        <p:spPr>
          <a:xfrm>
            <a:off x="9742535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function_n.png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CC6365-9E28-C04A-17C8-8C9381BD2023}"/>
              </a:ext>
            </a:extLst>
          </p:cNvPr>
          <p:cNvSpPr/>
          <p:nvPr/>
        </p:nvSpPr>
        <p:spPr>
          <a:xfrm>
            <a:off x="6136709" y="3771179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function_2.dot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738181-0E1F-9808-3F59-6B1A4F1A1ACB}"/>
              </a:ext>
            </a:extLst>
          </p:cNvPr>
          <p:cNvSpPr/>
          <p:nvPr/>
        </p:nvSpPr>
        <p:spPr>
          <a:xfrm>
            <a:off x="6136709" y="5536393"/>
            <a:ext cx="1754871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function_2.png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A7A40C-555C-594C-250B-551CB125913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694755" y="1973610"/>
            <a:ext cx="4168858" cy="4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55112BF7-1F6C-EC78-F8A6-3A8420B05A08}"/>
              </a:ext>
            </a:extLst>
          </p:cNvPr>
          <p:cNvSpPr/>
          <p:nvPr/>
        </p:nvSpPr>
        <p:spPr>
          <a:xfrm rot="16200000">
            <a:off x="6984706" y="-1083700"/>
            <a:ext cx="1108218" cy="79171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27D424-A4E1-B6C7-0DFB-7DD12C7E5EC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457660" y="4304580"/>
            <a:ext cx="0" cy="123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12018DB-554D-6DFE-C53B-433C6E2A8E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014145" y="4304580"/>
            <a:ext cx="0" cy="1231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506E23-E932-7022-7BF9-7EC59CA91E1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0619971" y="4304581"/>
            <a:ext cx="0" cy="1231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1B18C95-037F-757D-BAC2-31D63C8C98EE}"/>
              </a:ext>
            </a:extLst>
          </p:cNvPr>
          <p:cNvSpPr txBox="1"/>
          <p:nvPr/>
        </p:nvSpPr>
        <p:spPr>
          <a:xfrm>
            <a:off x="3426145" y="1589100"/>
            <a:ext cx="270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clang -c -emit-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llvm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main.c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0A971-4454-7B42-CE45-F5BEFAADEB81}"/>
              </a:ext>
            </a:extLst>
          </p:cNvPr>
          <p:cNvSpPr txBox="1"/>
          <p:nvPr/>
        </p:nvSpPr>
        <p:spPr>
          <a:xfrm>
            <a:off x="7715499" y="2370761"/>
            <a:ext cx="290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opt -passes=dot-cfg main.bc</a:t>
            </a:r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A41610CA-CA7D-59E7-586F-DE93BF6F2B5F}"/>
              </a:ext>
            </a:extLst>
          </p:cNvPr>
          <p:cNvSpPr/>
          <p:nvPr/>
        </p:nvSpPr>
        <p:spPr>
          <a:xfrm>
            <a:off x="8450340" y="4862958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ED45972E-F6DC-7509-77B2-AB253ECF8DF3}"/>
              </a:ext>
            </a:extLst>
          </p:cNvPr>
          <p:cNvSpPr/>
          <p:nvPr/>
        </p:nvSpPr>
        <p:spPr>
          <a:xfrm>
            <a:off x="8729909" y="4862957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9CE6A609-1661-5273-C7ED-74C5787E6CD8}"/>
              </a:ext>
            </a:extLst>
          </p:cNvPr>
          <p:cNvSpPr/>
          <p:nvPr/>
        </p:nvSpPr>
        <p:spPr>
          <a:xfrm>
            <a:off x="9009478" y="4862956"/>
            <a:ext cx="115057" cy="11505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2ACC3-44A5-A4CF-6F62-165992E5EF0C}"/>
              </a:ext>
            </a:extLst>
          </p:cNvPr>
          <p:cNvSpPr txBox="1"/>
          <p:nvPr/>
        </p:nvSpPr>
        <p:spPr>
          <a:xfrm>
            <a:off x="243279" y="4724751"/>
            <a:ext cx="4862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dot -Tpng -o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function_1</a:t>
            </a:r>
            <a:r>
              <a:rPr lang="fr-FR" altLang="zh-CN" dirty="0">
                <a:solidFill>
                  <a:srgbClr val="1F2328"/>
                </a:solidFill>
                <a:latin typeface="-apple-system"/>
              </a:rPr>
              <a:t>.png function_1.dot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91722B-4AEB-B579-7EB3-10F58AB49C8E}"/>
              </a:ext>
            </a:extLst>
          </p:cNvPr>
          <p:cNvSpPr txBox="1"/>
          <p:nvPr/>
        </p:nvSpPr>
        <p:spPr>
          <a:xfrm>
            <a:off x="744125" y="310974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LLVM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语言程序，并获取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</a:p>
        </p:txBody>
      </p:sp>
    </p:spTree>
    <p:extLst>
      <p:ext uri="{BB962C8B-B14F-4D97-AF65-F5344CB8AC3E}">
        <p14:creationId xmlns:p14="http://schemas.microsoft.com/office/powerpoint/2010/main" val="12011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909A-8125-1AA1-210D-1F9A8158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B3B212A-03A8-BEC7-2DD4-9E830B7A95BC}"/>
              </a:ext>
            </a:extLst>
          </p:cNvPr>
          <p:cNvSpPr txBox="1"/>
          <p:nvPr/>
        </p:nvSpPr>
        <p:spPr>
          <a:xfrm>
            <a:off x="744125" y="310974"/>
            <a:ext cx="595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同样的方法获取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1A8D6-012E-5BD8-4D99-F3D8E731C6CB}"/>
              </a:ext>
            </a:extLst>
          </p:cNvPr>
          <p:cNvSpPr txBox="1"/>
          <p:nvPr/>
        </p:nvSpPr>
        <p:spPr>
          <a:xfrm>
            <a:off x="1011337" y="1383237"/>
            <a:ext cx="1073295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−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8D2BA0-136E-7C9D-7199-CC8AE106D814}"/>
              </a:ext>
            </a:extLst>
          </p:cNvPr>
          <p:cNvSpPr txBox="1"/>
          <p:nvPr/>
        </p:nvSpPr>
        <p:spPr>
          <a:xfrm>
            <a:off x="1011337" y="2365279"/>
            <a:ext cx="10732958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语言文件多，不可能一个一个去操作</a:t>
            </a:r>
            <a:endParaRPr lang="en-US" altLang="zh-CN" dirty="0">
              <a:solidFill>
                <a:srgbClr val="1F232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构建，修改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很麻烦</a:t>
            </a:r>
          </a:p>
        </p:txBody>
      </p:sp>
    </p:spTree>
    <p:extLst>
      <p:ext uri="{BB962C8B-B14F-4D97-AF65-F5344CB8AC3E}">
        <p14:creationId xmlns:p14="http://schemas.microsoft.com/office/powerpoint/2010/main" val="34173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9549C-218B-9B30-9E05-592E9171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85520D-2734-EF39-3AAB-AB57008E7DAF}"/>
              </a:ext>
            </a:extLst>
          </p:cNvPr>
          <p:cNvSpPr txBox="1"/>
          <p:nvPr/>
        </p:nvSpPr>
        <p:spPr>
          <a:xfrm>
            <a:off x="3138164" y="41869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https://github.com/travitch/whole-program-llvm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FF8401-5ED6-8C91-D821-27172767642A}"/>
              </a:ext>
            </a:extLst>
          </p:cNvPr>
          <p:cNvSpPr txBox="1"/>
          <p:nvPr/>
        </p:nvSpPr>
        <p:spPr>
          <a:xfrm>
            <a:off x="718813" y="1841722"/>
            <a:ext cx="104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功能：把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源文件包构建成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whole-program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lang="en-US" altLang="zh-CN" dirty="0" err="1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bitcode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03CD99-9064-95C3-0F70-F6696EF688E1}"/>
              </a:ext>
            </a:extLst>
          </p:cNvPr>
          <p:cNvSpPr txBox="1"/>
          <p:nvPr/>
        </p:nvSpPr>
        <p:spPr>
          <a:xfrm>
            <a:off x="718813" y="2872427"/>
            <a:ext cx="10732958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编译器，生成目标文件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(.o)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：对于每一个目标文件，使用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wllvm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bitcode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与此同时，把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文件的位置存储在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文件的特定区域</a:t>
            </a:r>
            <a:endParaRPr lang="en-US" altLang="zh-CN" dirty="0">
              <a:solidFill>
                <a:srgbClr val="1F2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文件被连接在一起时，这些特定区域也会合并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wllvm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将合并后的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EAEE2A-7100-2BE7-7730-3479A9641E7D}"/>
              </a:ext>
            </a:extLst>
          </p:cNvPr>
          <p:cNvSpPr txBox="1"/>
          <p:nvPr/>
        </p:nvSpPr>
        <p:spPr>
          <a:xfrm>
            <a:off x="744125" y="310974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WLLVM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4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C623E-5DBE-CE8B-D63D-6B8022C6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43710F-7C5D-D151-5DAF-39A66811ACBD}"/>
              </a:ext>
            </a:extLst>
          </p:cNvPr>
          <p:cNvSpPr txBox="1"/>
          <p:nvPr/>
        </p:nvSpPr>
        <p:spPr>
          <a:xfrm>
            <a:off x="744125" y="1185342"/>
            <a:ext cx="113891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llvm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clang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graphviz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</a:t>
            </a: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Linux-5.4</a:t>
            </a: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wllvm</a:t>
            </a:r>
            <a:endParaRPr lang="zh-CN" altLang="zh-CN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wllvm</a:t>
            </a:r>
          </a:p>
          <a:p>
            <a:endParaRPr lang="en-US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linux-5.4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linux-5.4.284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LLVM_COMPILER=clang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CC=wllvm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defconfig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CC=wllvm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LLVM=1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0BF1DA-4932-6BD2-8D99-BEED43F40D8F}"/>
              </a:ext>
            </a:extLst>
          </p:cNvPr>
          <p:cNvSpPr txBox="1"/>
          <p:nvPr/>
        </p:nvSpPr>
        <p:spPr>
          <a:xfrm>
            <a:off x="744125" y="310974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WLLVM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Linux-5.4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F88E2A-CB22-0F32-F1D4-8F740A4F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12" y="4614257"/>
            <a:ext cx="9696521" cy="16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1426-5EA2-6D82-AAA6-AF2E5445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738F66-EBDD-A678-E22C-E689461CE49F}"/>
              </a:ext>
            </a:extLst>
          </p:cNvPr>
          <p:cNvSpPr txBox="1"/>
          <p:nvPr/>
        </p:nvSpPr>
        <p:spPr>
          <a:xfrm>
            <a:off x="744125" y="310974"/>
            <a:ext cx="6380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mm/</a:t>
            </a:r>
            <a:r>
              <a:rPr lang="en-US" altLang="zh-CN" sz="32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mmzone.c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3200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next_zone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8353A-D989-1C5C-8EB9-CFE67421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1" y="2305042"/>
            <a:ext cx="3295674" cy="2247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9BF5D5-8D92-535C-C553-B8589B24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51" y="1583886"/>
            <a:ext cx="6983431" cy="38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4FCB-D159-4AE3-40D9-8DD41D8D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BA6817-3B14-1668-AEE7-20A90A3C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" y="238979"/>
            <a:ext cx="12012297" cy="6619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775ABE-DC9D-24F0-21E0-A922925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7" y="1899046"/>
            <a:ext cx="3448281" cy="23520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9C55C9-49E7-C51F-CCC5-F913DC7DD22B}"/>
              </a:ext>
            </a:extLst>
          </p:cNvPr>
          <p:cNvSpPr/>
          <p:nvPr/>
        </p:nvSpPr>
        <p:spPr>
          <a:xfrm>
            <a:off x="3366930" y="502617"/>
            <a:ext cx="5540900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BFDBD2-01B3-D6C2-8B2F-B857A42224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0963" y="720619"/>
            <a:ext cx="1877245" cy="1519961"/>
          </a:xfrm>
          <a:prstGeom prst="bentConnector3">
            <a:avLst>
              <a:gd name="adj1" fmla="val 9967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5F92652-481A-3A2C-3F3F-46006C98DED7}"/>
              </a:ext>
            </a:extLst>
          </p:cNvPr>
          <p:cNvSpPr/>
          <p:nvPr/>
        </p:nvSpPr>
        <p:spPr>
          <a:xfrm>
            <a:off x="3366930" y="878066"/>
            <a:ext cx="5540900" cy="5007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29617B9-CA43-3AF9-7D3E-F9414E5F23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3830" y="1130621"/>
            <a:ext cx="1723741" cy="1355213"/>
          </a:xfrm>
          <a:prstGeom prst="bentConnector3">
            <a:avLst>
              <a:gd name="adj1" fmla="val 1001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5CB7A4C-288D-E030-26C2-4BE377ED5E84}"/>
              </a:ext>
            </a:extLst>
          </p:cNvPr>
          <p:cNvSpPr/>
          <p:nvPr/>
        </p:nvSpPr>
        <p:spPr>
          <a:xfrm>
            <a:off x="109450" y="4928689"/>
            <a:ext cx="4172264" cy="3433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E35457B-15F1-2CD9-6A6F-11BBF69156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6361" y="3419716"/>
            <a:ext cx="2114936" cy="96186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4FC9E4A-F4DF-2E0A-D6FC-5E4D0B4F5CD5}"/>
              </a:ext>
            </a:extLst>
          </p:cNvPr>
          <p:cNvSpPr/>
          <p:nvPr/>
        </p:nvSpPr>
        <p:spPr>
          <a:xfrm>
            <a:off x="4920934" y="6183710"/>
            <a:ext cx="4680265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3B90C9B-8431-9956-6A40-FC514AEB17F9}"/>
              </a:ext>
            </a:extLst>
          </p:cNvPr>
          <p:cNvCxnSpPr>
            <a:cxnSpLocks/>
          </p:cNvCxnSpPr>
          <p:nvPr/>
        </p:nvCxnSpPr>
        <p:spPr>
          <a:xfrm rot="10800000">
            <a:off x="1480459" y="4034973"/>
            <a:ext cx="3389084" cy="240937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FAF9BAF-2459-1CD3-0F25-8D1F7FEC2D2A}"/>
              </a:ext>
            </a:extLst>
          </p:cNvPr>
          <p:cNvSpPr/>
          <p:nvPr/>
        </p:nvSpPr>
        <p:spPr>
          <a:xfrm>
            <a:off x="5188858" y="2240581"/>
            <a:ext cx="6814456" cy="13299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ABD5CB5-E9B8-0794-3675-71DD7D434485}"/>
              </a:ext>
            </a:extLst>
          </p:cNvPr>
          <p:cNvCxnSpPr>
            <a:cxnSpLocks/>
          </p:cNvCxnSpPr>
          <p:nvPr/>
        </p:nvCxnSpPr>
        <p:spPr>
          <a:xfrm rot="10800000">
            <a:off x="3048000" y="3048288"/>
            <a:ext cx="2140858" cy="30904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396B68C-AF6F-C693-48CD-F4379E586247}"/>
              </a:ext>
            </a:extLst>
          </p:cNvPr>
          <p:cNvSpPr/>
          <p:nvPr/>
        </p:nvSpPr>
        <p:spPr>
          <a:xfrm>
            <a:off x="5287692" y="3554435"/>
            <a:ext cx="6814456" cy="3754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EC35917-04E0-85E9-7E75-B5804635E30A}"/>
              </a:ext>
            </a:extLst>
          </p:cNvPr>
          <p:cNvCxnSpPr>
            <a:cxnSpLocks/>
          </p:cNvCxnSpPr>
          <p:nvPr/>
        </p:nvCxnSpPr>
        <p:spPr>
          <a:xfrm rot="10800000">
            <a:off x="1480458" y="3254260"/>
            <a:ext cx="3807234" cy="38091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1A13CA5-B915-C9AC-E51D-55AD6FBF0618}"/>
              </a:ext>
            </a:extLst>
          </p:cNvPr>
          <p:cNvSpPr/>
          <p:nvPr/>
        </p:nvSpPr>
        <p:spPr>
          <a:xfrm>
            <a:off x="4500700" y="4802924"/>
            <a:ext cx="5499643" cy="5238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B3A096A-5966-6B39-6E13-4EC3821549FC}"/>
              </a:ext>
            </a:extLst>
          </p:cNvPr>
          <p:cNvCxnSpPr>
            <a:cxnSpLocks/>
          </p:cNvCxnSpPr>
          <p:nvPr/>
        </p:nvCxnSpPr>
        <p:spPr>
          <a:xfrm rot="10800000">
            <a:off x="2783967" y="3429001"/>
            <a:ext cx="1665343" cy="163455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6" grpId="0" animBg="1"/>
      <p:bldP spid="16" grpId="1" animBg="1"/>
      <p:bldP spid="21" grpId="0" animBg="1"/>
      <p:bldP spid="21" grpId="1" animBg="1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548</Words>
  <Application>Microsoft Office PowerPoint</Application>
  <PresentationFormat>宽屏</PresentationFormat>
  <Paragraphs>78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Peanut</dc:creator>
  <cp:lastModifiedBy>. Peanut</cp:lastModifiedBy>
  <cp:revision>12</cp:revision>
  <dcterms:created xsi:type="dcterms:W3CDTF">2024-10-30T12:14:01Z</dcterms:created>
  <dcterms:modified xsi:type="dcterms:W3CDTF">2024-11-05T03:02:01Z</dcterms:modified>
</cp:coreProperties>
</file>