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6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1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0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4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3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3381379-0EBA-4F33-A848-02F040D0883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6B7E41-D2B6-4F27-BE95-8543F49115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the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CONCEPT: Programs commonly need to read input typed by the user on the keyboard. We will use the Python functions to do this.</a:t>
            </a:r>
          </a:p>
        </p:txBody>
      </p:sp>
    </p:spTree>
    <p:extLst>
      <p:ext uri="{BB962C8B-B14F-4D97-AF65-F5344CB8AC3E}">
        <p14:creationId xmlns:p14="http://schemas.microsoft.com/office/powerpoint/2010/main" val="36773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CONCEPT: Python has numerous operators that can be used to perform mathematical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8411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CONCEPT: String concatenation is the appending of one string to the end of another.</a:t>
            </a:r>
          </a:p>
        </p:txBody>
      </p:sp>
    </p:spTree>
    <p:extLst>
      <p:ext uri="{BB962C8B-B14F-4D97-AF65-F5344CB8AC3E}">
        <p14:creationId xmlns:p14="http://schemas.microsoft.com/office/powerpoint/2010/main" val="29067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Formatted Output with F-strings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CONCEPT: F-strings are a special type of string literal that allow you to format values in a variety of ways.</a:t>
            </a:r>
          </a:p>
        </p:txBody>
      </p:sp>
    </p:spTree>
    <p:extLst>
      <p:ext uri="{BB962C8B-B14F-4D97-AF65-F5344CB8AC3E}">
        <p14:creationId xmlns:p14="http://schemas.microsoft.com/office/powerpoint/2010/main" val="36631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</a:t>
            </a:r>
            <a:r>
              <a:rPr lang="en-US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CONCEPT: A named constant is a name that represents a special value, such as a magic number.</a:t>
            </a:r>
          </a:p>
        </p:txBody>
      </p:sp>
    </p:spTree>
    <p:extLst>
      <p:ext uri="{BB962C8B-B14F-4D97-AF65-F5344CB8AC3E}">
        <p14:creationId xmlns:p14="http://schemas.microsoft.com/office/powerpoint/2010/main" val="19739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Turtle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If we have time 🙂, or go over labs or homework, or </a:t>
            </a:r>
            <a:r>
              <a:rPr lang="en-US" sz="4800" smtClean="0"/>
              <a:t>maybe answer questions.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82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Development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769" y="2460567"/>
            <a:ext cx="7456624" cy="2689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0531" y="2543695"/>
            <a:ext cx="3125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CONCEPT: Programs </a:t>
            </a:r>
            <a:r>
              <a:rPr lang="en-US" sz="2000" dirty="0"/>
              <a:t>must be carefully designed before they are written. During the design process, programmers use tools such as pseudocode and flowcharts to create models of programs.</a:t>
            </a:r>
          </a:p>
        </p:txBody>
      </p:sp>
    </p:spTree>
    <p:extLst>
      <p:ext uri="{BB962C8B-B14F-4D97-AF65-F5344CB8AC3E}">
        <p14:creationId xmlns:p14="http://schemas.microsoft.com/office/powerpoint/2010/main" val="369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Input the hours worked </a:t>
            </a:r>
            <a:endParaRPr lang="en-US" sz="2800" dirty="0" smtClean="0"/>
          </a:p>
          <a:p>
            <a:r>
              <a:rPr lang="en-US" sz="2800" dirty="0" smtClean="0"/>
              <a:t>Input </a:t>
            </a:r>
            <a:r>
              <a:rPr lang="en-US" sz="2800" dirty="0"/>
              <a:t>the hourly pay rate </a:t>
            </a:r>
            <a:endParaRPr lang="en-US" sz="2800" dirty="0" smtClean="0"/>
          </a:p>
          <a:p>
            <a:r>
              <a:rPr lang="en-US" sz="2800" dirty="0" smtClean="0"/>
              <a:t>Calculate </a:t>
            </a:r>
            <a:r>
              <a:rPr lang="en-US" sz="2800" dirty="0"/>
              <a:t>gross pay as hours worked multiplied by pay rate </a:t>
            </a:r>
            <a:endParaRPr lang="en-US" sz="2800" dirty="0" smtClean="0"/>
          </a:p>
          <a:p>
            <a:r>
              <a:rPr lang="en-US" sz="2800" dirty="0" smtClean="0"/>
              <a:t>Display </a:t>
            </a:r>
            <a:r>
              <a:rPr lang="en-US" sz="2800" dirty="0"/>
              <a:t>the gross pay</a:t>
            </a:r>
          </a:p>
        </p:txBody>
      </p:sp>
    </p:spTree>
    <p:extLst>
      <p:ext uri="{BB962C8B-B14F-4D97-AF65-F5344CB8AC3E}">
        <p14:creationId xmlns:p14="http://schemas.microsoft.com/office/powerpoint/2010/main" val="21558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734" y="1679170"/>
            <a:ext cx="7539096" cy="48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Input, Processing,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CONCEPT: Input is data that the program receives. When a program receives data, it usually processes it by performing some operation with it. The result of the operation is sent out of the program as output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r>
              <a:rPr lang="en-US" dirty="0"/>
              <a:t>Computer programs typically perform the following three-step process: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Input is received.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Some process is performed on the input.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Output is produced.</a:t>
            </a:r>
          </a:p>
        </p:txBody>
      </p:sp>
    </p:spTree>
    <p:extLst>
      <p:ext uri="{BB962C8B-B14F-4D97-AF65-F5344CB8AC3E}">
        <p14:creationId xmlns:p14="http://schemas.microsoft.com/office/powerpoint/2010/main" val="11244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67" y="2336800"/>
            <a:ext cx="9228666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CONCEPT: Comments </a:t>
            </a:r>
            <a:r>
              <a:rPr lang="en-US" sz="4000" dirty="0"/>
              <a:t>are notes of explanation that document lines or sections of a program. Comments are part of the program, but the Python interpreter ignores them. They are intended for people who may be reading the source code. </a:t>
            </a:r>
          </a:p>
        </p:txBody>
      </p:sp>
    </p:spTree>
    <p:extLst>
      <p:ext uri="{BB962C8B-B14F-4D97-AF65-F5344CB8AC3E}">
        <p14:creationId xmlns:p14="http://schemas.microsoft.com/office/powerpoint/2010/main" val="9514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CONCEPT: A variable is a name that represents a storage location in the computer’s memory.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08" y="3466060"/>
            <a:ext cx="6923762" cy="24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Reassignment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66" y="2529349"/>
            <a:ext cx="7939217" cy="27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</TotalTime>
  <Words>340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Session 1</vt:lpstr>
      <vt:lpstr>Program Development cycle</vt:lpstr>
      <vt:lpstr>Pseudocode</vt:lpstr>
      <vt:lpstr>Flowcharts</vt:lpstr>
      <vt:lpstr>Input, Processing, and Output</vt:lpstr>
      <vt:lpstr>PowerPoint Presentation</vt:lpstr>
      <vt:lpstr>Comments</vt:lpstr>
      <vt:lpstr>Variables</vt:lpstr>
      <vt:lpstr>Variable Reassignment </vt:lpstr>
      <vt:lpstr>Reading Input from the Keyboard</vt:lpstr>
      <vt:lpstr>Performing Calculations</vt:lpstr>
      <vt:lpstr>String Concatenation</vt:lpstr>
      <vt:lpstr>Displaying Formatted Output with F-strings</vt:lpstr>
      <vt:lpstr>Named Constants </vt:lpstr>
      <vt:lpstr>Introduction to Turtle 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arash</dc:creator>
  <cp:lastModifiedBy>arash</cp:lastModifiedBy>
  <cp:revision>8</cp:revision>
  <dcterms:created xsi:type="dcterms:W3CDTF">2023-03-06T19:27:49Z</dcterms:created>
  <dcterms:modified xsi:type="dcterms:W3CDTF">2023-03-06T22:55:33Z</dcterms:modified>
</cp:coreProperties>
</file>