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919" r:id="rId2"/>
    <p:sldId id="1028" r:id="rId3"/>
    <p:sldId id="1038" r:id="rId4"/>
    <p:sldId id="1030" r:id="rId5"/>
    <p:sldId id="1031" r:id="rId6"/>
    <p:sldId id="1032" r:id="rId7"/>
    <p:sldId id="1034" r:id="rId8"/>
    <p:sldId id="1033" r:id="rId9"/>
    <p:sldId id="1029" r:id="rId10"/>
    <p:sldId id="1022" r:id="rId11"/>
    <p:sldId id="1023" r:id="rId12"/>
    <p:sldId id="1024" r:id="rId13"/>
    <p:sldId id="1025" r:id="rId14"/>
    <p:sldId id="1026" r:id="rId15"/>
    <p:sldId id="1027" r:id="rId16"/>
    <p:sldId id="1036" r:id="rId17"/>
    <p:sldId id="1037" r:id="rId18"/>
    <p:sldId id="1039" r:id="rId19"/>
    <p:sldId id="1040" r:id="rId20"/>
    <p:sldId id="1041" r:id="rId21"/>
    <p:sldId id="1043" r:id="rId22"/>
    <p:sldId id="1042" r:id="rId23"/>
    <p:sldId id="1044" r:id="rId24"/>
    <p:sldId id="1048" r:id="rId25"/>
    <p:sldId id="1047" r:id="rId26"/>
    <p:sldId id="104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FF"/>
    <a:srgbClr val="FF00FF"/>
    <a:srgbClr val="0000FF"/>
    <a:srgbClr val="FE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8" autoAdjust="0"/>
  </p:normalViewPr>
  <p:slideViewPr>
    <p:cSldViewPr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E45A-7D04-4D07-9AC0-267D59F92CC6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F708-3D4C-402C-A65C-941592F09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ct val="150000"/>
              </a:lnSpc>
              <a:defRPr lang="ko-KR" altLang="en-US" sz="2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ko-KR" altLang="en-US" sz="21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50000"/>
              </a:lnSpc>
              <a:defRPr sz="1700" b="1">
                <a:solidFill>
                  <a:schemeClr val="accent3"/>
                </a:solidFill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lang="ko-KR" altLang="en-US"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xpressjs.com/ko/starter/static-file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6%A0%ED%81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D%8C%8C%EC%8A%A4_%ED%8A%B8%EB%A6%A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노드제이에</a:t>
            </a:r>
            <a:r>
              <a:rPr lang="ko-KR" altLang="en-US"/>
              <a:t>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미들웨어</a:t>
            </a:r>
            <a:r>
              <a:rPr lang="en-US" altLang="ko-KR" smtClean="0"/>
              <a:t>(body-parser)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web3 9.1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678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2" y="2318172"/>
            <a:ext cx="4876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7" y="2708697"/>
            <a:ext cx="4643611" cy="374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1602673"/>
            <a:ext cx="1368152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95806" y="5445224"/>
            <a:ext cx="1094806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843808" y="5949280"/>
            <a:ext cx="201622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1560" cy="73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7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미들웨어</a:t>
            </a:r>
            <a:r>
              <a:rPr lang="en-US" altLang="ko-KR" smtClean="0"/>
              <a:t>(body-parser)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web3 9.1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5256584" cy="95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82291"/>
            <a:ext cx="4876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75933"/>
            <a:ext cx="50006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52158"/>
            <a:ext cx="58959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48264" y="4437112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정의가 아닌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함수 호출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1560" cy="73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9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미들웨어</a:t>
            </a:r>
            <a:r>
              <a:rPr lang="en-US" altLang="ko-KR" smtClean="0"/>
              <a:t>(body-parser)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web3 9.1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50006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689002"/>
            <a:ext cx="3384376" cy="145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10961"/>
            <a:ext cx="47339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53861"/>
            <a:ext cx="63531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43808" y="4293096"/>
            <a:ext cx="491301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1560" cy="73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2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47339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3548"/>
            <a:ext cx="6019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8" y="1387638"/>
            <a:ext cx="3430315" cy="391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8" y="1063788"/>
            <a:ext cx="4133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43608" y="4282316"/>
            <a:ext cx="2592288" cy="9932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259632" y="4797152"/>
            <a:ext cx="13588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3974539"/>
            <a:ext cx="1959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결국 </a:t>
            </a:r>
            <a:r>
              <a:rPr lang="en-US" altLang="ko-KR" sz="1400" b="1" smtClean="0">
                <a:solidFill>
                  <a:schemeClr val="bg1"/>
                </a:solidFill>
              </a:rPr>
              <a:t>stream</a:t>
            </a:r>
            <a:r>
              <a:rPr lang="ko-KR" altLang="en-US" sz="1400" b="1" smtClean="0">
                <a:solidFill>
                  <a:schemeClr val="bg1"/>
                </a:solidFill>
              </a:rPr>
              <a:t>을 </a:t>
            </a:r>
            <a:r>
              <a:rPr lang="en-US" altLang="ko-KR" sz="1400" b="1" smtClean="0">
                <a:solidFill>
                  <a:schemeClr val="bg1"/>
                </a:solidFill>
              </a:rPr>
              <a:t>return</a:t>
            </a:r>
            <a:endParaRPr lang="ko-KR" altLang="en-US" sz="1400" b="1" smtClean="0">
              <a:solidFill>
                <a:schemeClr val="bg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59" y="5445225"/>
            <a:ext cx="5436269" cy="96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287859" y="6394753"/>
            <a:ext cx="54362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-10292"/>
            <a:ext cx="611560" cy="73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2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47339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95002"/>
            <a:ext cx="63531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8148427" cy="448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1520" y="980728"/>
            <a:ext cx="10081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01390" y="2327824"/>
            <a:ext cx="10174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520" y="1052736"/>
            <a:ext cx="299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// require</a:t>
            </a:r>
            <a:r>
              <a:rPr lang="ko-KR" altLang="en-US" sz="1400" b="1" smtClean="0">
                <a:solidFill>
                  <a:srgbClr val="FF0000"/>
                </a:solidFill>
              </a:rPr>
              <a:t>가 호출된 중간과정 생략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-10292"/>
            <a:ext cx="611560" cy="73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4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4838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7098061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54063"/>
            <a:ext cx="7543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53206" y="5462316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41238" y="5661248"/>
            <a:ext cx="2520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실제 </a:t>
            </a:r>
            <a:r>
              <a:rPr lang="en-US" altLang="ko-KR" sz="1400" b="1" smtClean="0">
                <a:solidFill>
                  <a:srgbClr val="FF0000"/>
                </a:solidFill>
              </a:rPr>
              <a:t>data</a:t>
            </a:r>
            <a:r>
              <a:rPr lang="ko-KR" altLang="en-US" sz="1400" b="1" smtClean="0">
                <a:solidFill>
                  <a:srgbClr val="FF0000"/>
                </a:solidFill>
              </a:rPr>
              <a:t>가 </a:t>
            </a:r>
            <a:r>
              <a:rPr lang="en-US" altLang="ko-KR" sz="1400" b="1" smtClean="0">
                <a:solidFill>
                  <a:srgbClr val="FF0000"/>
                </a:solidFill>
              </a:rPr>
              <a:t>chunk</a:t>
            </a:r>
            <a:r>
              <a:rPr lang="ko-KR" altLang="en-US" sz="1400" b="1" smtClean="0">
                <a:solidFill>
                  <a:srgbClr val="FF0000"/>
                </a:solidFill>
              </a:rPr>
              <a:t>로 들어감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-10292"/>
            <a:ext cx="611560" cy="73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3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z="1050" smtClean="0"/>
          </a:p>
          <a:p>
            <a:r>
              <a:rPr lang="en-US" altLang="ko-KR" smtClean="0"/>
              <a:t>before</a:t>
            </a:r>
          </a:p>
          <a:p>
            <a:endParaRPr lang="en-US" altLang="ko-KR"/>
          </a:p>
          <a:p>
            <a:r>
              <a:rPr lang="en-US" altLang="ko-KR" smtClean="0"/>
              <a:t>after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미들웨어</a:t>
            </a:r>
            <a:r>
              <a:rPr lang="en-US" altLang="ko-KR" smtClean="0"/>
              <a:t>(compression)</a:t>
            </a:r>
            <a:r>
              <a:rPr lang="ko-KR" altLang="en-US" smtClean="0"/>
              <a:t> </a:t>
            </a:r>
            <a:r>
              <a:rPr lang="en-US" altLang="ko-KR" sz="200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9.2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28978"/>
            <a:ext cx="48863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" y="3933056"/>
            <a:ext cx="49434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7" y="5229200"/>
            <a:ext cx="49625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92080" y="4214043"/>
            <a:ext cx="498596" cy="28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92080" y="5517232"/>
            <a:ext cx="498596" cy="28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미들웨어</a:t>
            </a:r>
            <a:r>
              <a:rPr lang="en-US" altLang="ko-KR" smtClean="0"/>
              <a:t>(compression)</a:t>
            </a:r>
            <a:r>
              <a:rPr lang="ko-KR" altLang="en-US" smtClean="0"/>
              <a:t> </a:t>
            </a:r>
            <a:r>
              <a:rPr lang="en-US" altLang="ko-KR" sz="200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9.2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033588"/>
            <a:ext cx="64198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1362075" y="4815867"/>
            <a:ext cx="29218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03648" y="2942036"/>
            <a:ext cx="54726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미들웨어</a:t>
            </a:r>
            <a:r>
              <a:rPr lang="en-US" altLang="ko-KR" smtClean="0"/>
              <a:t> </a:t>
            </a:r>
            <a:r>
              <a:rPr lang="ko-KR" altLang="en-US" smtClean="0"/>
              <a:t>만들기 </a:t>
            </a:r>
            <a:r>
              <a:rPr lang="en-US" altLang="ko-KR" sz="200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10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16" y="1437054"/>
            <a:ext cx="5000100" cy="501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9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미들웨어</a:t>
            </a:r>
            <a:r>
              <a:rPr lang="en-US" altLang="ko-KR" smtClean="0"/>
              <a:t> </a:t>
            </a:r>
            <a:r>
              <a:rPr lang="ko-KR" altLang="en-US" smtClean="0"/>
              <a:t>만들기 </a:t>
            </a:r>
            <a:r>
              <a:rPr lang="en-US" altLang="ko-KR" sz="200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10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16" y="1437054"/>
            <a:ext cx="5000100" cy="501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20306" y="1454146"/>
            <a:ext cx="792088" cy="263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51" y="1268760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모든 </a:t>
            </a:r>
            <a:r>
              <a:rPr lang="en-US" altLang="ko-KR" sz="1400" b="1" smtClean="0">
                <a:solidFill>
                  <a:srgbClr val="FF0000"/>
                </a:solidFill>
              </a:rPr>
              <a:t>get</a:t>
            </a:r>
            <a:r>
              <a:rPr lang="ko-KR" altLang="en-US" sz="1400" b="1" smtClean="0">
                <a:solidFill>
                  <a:srgbClr val="FF0000"/>
                </a:solidFill>
              </a:rPr>
              <a:t>요청에 대하여</a:t>
            </a:r>
            <a:endParaRPr lang="en-US" altLang="ko-KR" sz="14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미들웨어</a:t>
            </a:r>
            <a:r>
              <a:rPr lang="en-US" altLang="ko-KR"/>
              <a:t>(body-parser)</a:t>
            </a:r>
            <a:r>
              <a:rPr lang="ko-KR" altLang="en-US"/>
              <a:t> </a:t>
            </a:r>
            <a:r>
              <a:rPr lang="en-US" altLang="ko-KR" sz="2000">
                <a:solidFill>
                  <a:schemeClr val="accent4"/>
                </a:solidFill>
              </a:rPr>
              <a:t>web3 9.1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97446"/>
            <a:ext cx="8841351" cy="107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026516" y="2064488"/>
            <a:ext cx="22322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00392" y="2132856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미들웨어</a:t>
            </a:r>
            <a:r>
              <a:rPr lang="en-US" altLang="ko-KR" smtClean="0"/>
              <a:t> </a:t>
            </a:r>
            <a:r>
              <a:rPr lang="ko-KR" altLang="en-US" smtClean="0"/>
              <a:t>만들기 </a:t>
            </a:r>
            <a:r>
              <a:rPr lang="en-US" altLang="ko-KR" sz="200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10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16" y="1437054"/>
            <a:ext cx="5000100" cy="501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95736" y="1700808"/>
            <a:ext cx="453650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458130" y="3789040"/>
            <a:ext cx="43204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78610" y="1979258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readdir</a:t>
            </a:r>
            <a:r>
              <a:rPr lang="ko-KR" altLang="en-US" sz="1400" b="1" smtClean="0">
                <a:solidFill>
                  <a:srgbClr val="FF0000"/>
                </a:solidFill>
              </a:rPr>
              <a:t>전용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미들웨어 함수 정의</a:t>
            </a:r>
          </a:p>
        </p:txBody>
      </p:sp>
    </p:spTree>
    <p:extLst>
      <p:ext uri="{BB962C8B-B14F-4D97-AF65-F5344CB8AC3E}">
        <p14:creationId xmlns:p14="http://schemas.microsoft.com/office/powerpoint/2010/main" val="37290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미들웨어</a:t>
            </a:r>
            <a:r>
              <a:rPr lang="en-US" altLang="ko-KR" smtClean="0"/>
              <a:t> </a:t>
            </a:r>
            <a:r>
              <a:rPr lang="ko-KR" altLang="en-US" smtClean="0"/>
              <a:t>만들기 </a:t>
            </a:r>
            <a:r>
              <a:rPr lang="en-US" altLang="ko-KR" sz="200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10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16" y="1437054"/>
            <a:ext cx="5000100" cy="501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01147" y="198884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해당 경로의 파일 목록들을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req.filelist</a:t>
            </a:r>
            <a:r>
              <a:rPr lang="ko-KR" altLang="en-US" sz="1400" b="1" smtClean="0">
                <a:solidFill>
                  <a:srgbClr val="FF0000"/>
                </a:solidFill>
              </a:rPr>
              <a:t>에 저장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5776" y="2542505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B050"/>
                </a:solidFill>
              </a:rPr>
              <a:t>다음 차례의 함수를 실행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466676" y="2512060"/>
            <a:ext cx="73717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11760" y="1988840"/>
            <a:ext cx="2189387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37164" y="4327555"/>
            <a:ext cx="149507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미들웨어</a:t>
            </a:r>
            <a:r>
              <a:rPr lang="en-US" altLang="ko-KR" smtClean="0"/>
              <a:t> </a:t>
            </a:r>
            <a:r>
              <a:rPr lang="ko-KR" altLang="en-US" smtClean="0"/>
              <a:t>만들기 </a:t>
            </a:r>
            <a:r>
              <a:rPr lang="en-US" altLang="ko-KR" sz="200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10</a:t>
            </a:r>
            <a:endParaRPr lang="ko-KR" alt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45314"/>
            <a:ext cx="7264750" cy="561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1403648" y="1700808"/>
            <a:ext cx="410445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139952" y="1916832"/>
            <a:ext cx="11521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미들웨어</a:t>
            </a:r>
            <a:r>
              <a:rPr lang="en-US" altLang="ko-KR" smtClean="0"/>
              <a:t> </a:t>
            </a:r>
            <a:r>
              <a:rPr lang="ko-KR" altLang="en-US" smtClean="0"/>
              <a:t>만들기 </a:t>
            </a:r>
            <a:r>
              <a:rPr lang="en-US" altLang="ko-KR" sz="200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10</a:t>
            </a:r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6048672" cy="221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052154" y="2077940"/>
            <a:ext cx="517603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87390" y="2611274"/>
            <a:ext cx="13766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37" y="3861048"/>
            <a:ext cx="6776860" cy="187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1052154" y="4408649"/>
            <a:ext cx="503201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67944" y="5445224"/>
            <a:ext cx="13766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25" y="3924612"/>
            <a:ext cx="8229600" cy="4525963"/>
          </a:xfrm>
          <a:ln>
            <a:noFill/>
          </a:ln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expressjs.com/ko/starter/static-files.html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정적인 파일의 서비스 </a:t>
            </a:r>
            <a:r>
              <a:rPr lang="en-US" altLang="ko-KR" sz="2000" dirty="0">
                <a:solidFill>
                  <a:schemeClr val="accent4"/>
                </a:solidFill>
              </a:rPr>
              <a:t>web3 12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5" y="1700808"/>
            <a:ext cx="9001175" cy="2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정적인 파일의 서비스 </a:t>
            </a:r>
            <a:r>
              <a:rPr lang="en-US" altLang="ko-KR" sz="2000" dirty="0">
                <a:solidFill>
                  <a:schemeClr val="accent4"/>
                </a:solidFill>
              </a:rPr>
              <a:t>web3 </a:t>
            </a:r>
            <a:r>
              <a:rPr lang="en-US" altLang="ko-KR" sz="2000" dirty="0" smtClean="0">
                <a:solidFill>
                  <a:schemeClr val="accent4"/>
                </a:solidFill>
              </a:rPr>
              <a:t>12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1714869" cy="36724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694412"/>
            <a:ext cx="6526834" cy="1656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83768" y="2060848"/>
            <a:ext cx="652683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627370"/>
            <a:ext cx="4923829" cy="3852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427984" y="5676616"/>
            <a:ext cx="288032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9" y="1291684"/>
            <a:ext cx="1465781" cy="7768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1714869" cy="36724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694412"/>
            <a:ext cx="6526834" cy="1656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83768" y="2060848"/>
            <a:ext cx="652683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627370"/>
            <a:ext cx="4923829" cy="3852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427984" y="5676616"/>
            <a:ext cx="288032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9" y="1291684"/>
            <a:ext cx="1465781" cy="7768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941" y="404664"/>
            <a:ext cx="3427132" cy="48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미들웨어</a:t>
            </a:r>
            <a:r>
              <a:rPr lang="en-US" altLang="ko-KR"/>
              <a:t>(body-parser)</a:t>
            </a:r>
            <a:r>
              <a:rPr lang="ko-KR" altLang="en-US"/>
              <a:t> </a:t>
            </a:r>
            <a:r>
              <a:rPr lang="en-US" altLang="ko-KR" sz="2000">
                <a:solidFill>
                  <a:schemeClr val="accent4"/>
                </a:solidFill>
              </a:rPr>
              <a:t>web3 9.1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97446"/>
            <a:ext cx="8841351" cy="107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026516" y="2064488"/>
            <a:ext cx="22322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00392" y="2132856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15616" y="3212976"/>
            <a:ext cx="5482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parsing : </a:t>
            </a:r>
            <a:r>
              <a:rPr lang="ko-KR" altLang="en-US" sz="1400" b="1">
                <a:solidFill>
                  <a:srgbClr val="FF0000"/>
                </a:solidFill>
              </a:rPr>
              <a:t>일련의 문자열을 의미있는 </a:t>
            </a:r>
            <a:r>
              <a:rPr lang="ko-KR" altLang="en-US" sz="1400" b="1">
                <a:solidFill>
                  <a:srgbClr val="FF0000"/>
                </a:solidFill>
                <a:hlinkClick r:id="rId3"/>
              </a:rPr>
              <a:t>토큰</a:t>
            </a:r>
            <a:r>
              <a:rPr lang="en-US" altLang="ko-KR" sz="1400" b="1">
                <a:solidFill>
                  <a:srgbClr val="FF0000"/>
                </a:solidFill>
              </a:rPr>
              <a:t>(token)</a:t>
            </a:r>
            <a:r>
              <a:rPr lang="ko-KR" altLang="en-US" sz="1400" b="1">
                <a:solidFill>
                  <a:srgbClr val="FF0000"/>
                </a:solidFill>
              </a:rPr>
              <a:t>으로 </a:t>
            </a:r>
            <a:r>
              <a:rPr lang="ko-KR" altLang="en-US" sz="1400" b="1" smtClean="0">
                <a:solidFill>
                  <a:srgbClr val="FF0000"/>
                </a:solidFill>
              </a:rPr>
              <a:t>분해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en-US" altLang="ko-KR" sz="1400" b="1" smtClean="0">
                <a:solidFill>
                  <a:srgbClr val="FF0000"/>
                </a:solidFill>
              </a:rPr>
              <a:t>            (</a:t>
            </a:r>
            <a:r>
              <a:rPr lang="ko-KR" altLang="en-US" sz="1400" b="1" smtClean="0">
                <a:solidFill>
                  <a:srgbClr val="FF0000"/>
                </a:solidFill>
              </a:rPr>
              <a:t>일단 이 정도로만 알고 있어요</a:t>
            </a:r>
            <a:r>
              <a:rPr lang="en-US" altLang="ko-KR" sz="1400" b="1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en-US" altLang="ko-KR" sz="1400" b="1" smtClean="0">
                <a:solidFill>
                  <a:srgbClr val="FF0000"/>
                </a:solidFill>
              </a:rPr>
              <a:t>            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이들로 이루어진 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hlinkClick r:id="rId4" tooltip="파스 트리"/>
              </a:rPr>
              <a:t>파스 트리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(parse tree)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를 만드는 과정</a:t>
            </a:r>
          </a:p>
        </p:txBody>
      </p:sp>
    </p:spTree>
    <p:extLst>
      <p:ext uri="{BB962C8B-B14F-4D97-AF65-F5344CB8AC3E}">
        <p14:creationId xmlns:p14="http://schemas.microsoft.com/office/powerpoint/2010/main" val="29082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bodyParser.</a:t>
            </a:r>
            <a:r>
              <a:rPr lang="en-US" altLang="ko-KR" dirty="0">
                <a:solidFill>
                  <a:srgbClr val="00B050"/>
                </a:solidFill>
              </a:rPr>
              <a:t>json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/>
                </a:solidFill>
              </a:rPr>
              <a:t>[</a:t>
            </a:r>
            <a:r>
              <a:rPr lang="en-US" altLang="ko-KR">
                <a:solidFill>
                  <a:schemeClr val="accent4"/>
                </a:solidFill>
              </a:rPr>
              <a:t>options</a:t>
            </a:r>
            <a:r>
              <a:rPr lang="en-US" altLang="ko-KR" smtClean="0">
                <a:solidFill>
                  <a:schemeClr val="accent4"/>
                </a:solidFill>
              </a:rPr>
              <a:t>]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application/json </a:t>
            </a:r>
            <a:r>
              <a:rPr lang="ko-KR" altLang="en-US" smtClean="0"/>
              <a:t>형태의 </a:t>
            </a:r>
            <a:r>
              <a:rPr lang="en-US" altLang="ko-KR" smtClean="0"/>
              <a:t>body</a:t>
            </a:r>
            <a:endParaRPr lang="en-US" altLang="ko-KR" dirty="0"/>
          </a:p>
          <a:p>
            <a:r>
              <a:rPr lang="en-US" altLang="ko-KR" dirty="0"/>
              <a:t>bodyParser.</a:t>
            </a:r>
            <a:r>
              <a:rPr lang="en-US" altLang="ko-KR" dirty="0">
                <a:solidFill>
                  <a:srgbClr val="00B050"/>
                </a:solidFill>
              </a:rPr>
              <a:t>urlencoded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/>
                </a:solidFill>
              </a:rPr>
              <a:t>[</a:t>
            </a:r>
            <a:r>
              <a:rPr lang="en-US" altLang="ko-KR">
                <a:solidFill>
                  <a:schemeClr val="accent4"/>
                </a:solidFill>
              </a:rPr>
              <a:t>options</a:t>
            </a:r>
            <a:r>
              <a:rPr lang="en-US" altLang="ko-KR" smtClean="0">
                <a:solidFill>
                  <a:schemeClr val="accent4"/>
                </a:solidFill>
              </a:rPr>
              <a:t>]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application/x-www-form-urlencoded </a:t>
            </a:r>
            <a:r>
              <a:rPr lang="ko-KR" altLang="en-US" smtClean="0"/>
              <a:t>형태의 </a:t>
            </a:r>
            <a:r>
              <a:rPr lang="en-US" altLang="ko-KR" smtClean="0"/>
              <a:t>body</a:t>
            </a:r>
          </a:p>
          <a:p>
            <a:pPr lvl="1"/>
            <a:r>
              <a:rPr lang="ko-KR" altLang="en-US" smtClean="0"/>
              <a:t>대충 문자열이라고 생각하자</a:t>
            </a:r>
            <a:endParaRPr lang="en-US" altLang="ko-KR" dirty="0"/>
          </a:p>
          <a:p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bodyParser.raw([options])</a:t>
            </a:r>
          </a:p>
          <a:p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bodyParser.text([</a:t>
            </a:r>
            <a:r>
              <a:rPr lang="en-US" altLang="ko-KR">
                <a:solidFill>
                  <a:schemeClr val="accent1">
                    <a:lumMod val="40000"/>
                    <a:lumOff val="60000"/>
                  </a:schemeClr>
                </a:solidFill>
              </a:rPr>
              <a:t>options</a:t>
            </a:r>
            <a:r>
              <a:rPr lang="en-US" altLang="ko-KR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])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미들웨어</a:t>
            </a:r>
            <a:r>
              <a:rPr lang="en-US" altLang="ko-KR"/>
              <a:t>(body-parser)</a:t>
            </a:r>
            <a:r>
              <a:rPr lang="ko-KR" altLang="en-US"/>
              <a:t> </a:t>
            </a:r>
            <a:r>
              <a:rPr lang="en-US" altLang="ko-KR" sz="2000">
                <a:solidFill>
                  <a:schemeClr val="accent4"/>
                </a:solidFill>
              </a:rPr>
              <a:t>web3 9.1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미들웨어</a:t>
            </a:r>
            <a:r>
              <a:rPr lang="en-US" altLang="ko-KR"/>
              <a:t>(body-parser)</a:t>
            </a:r>
            <a:r>
              <a:rPr lang="ko-KR" altLang="en-US"/>
              <a:t> </a:t>
            </a:r>
            <a:r>
              <a:rPr lang="en-US" altLang="ko-KR" sz="2000">
                <a:solidFill>
                  <a:schemeClr val="accent4"/>
                </a:solidFill>
              </a:rPr>
              <a:t>web3 9.1</a:t>
            </a:r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64008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611560" y="2167040"/>
            <a:ext cx="5400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1560" y="3741002"/>
            <a:ext cx="62646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7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미들웨어</a:t>
            </a:r>
            <a:r>
              <a:rPr lang="en-US" altLang="ko-KR"/>
              <a:t>(body-parser)</a:t>
            </a:r>
            <a:r>
              <a:rPr lang="ko-KR" altLang="en-US"/>
              <a:t> </a:t>
            </a:r>
            <a:r>
              <a:rPr lang="en-US" altLang="ko-KR" sz="2000">
                <a:solidFill>
                  <a:schemeClr val="accent4"/>
                </a:solidFill>
              </a:rPr>
              <a:t>web3 9.1</a:t>
            </a:r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7726635" cy="251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1006" y="1916832"/>
            <a:ext cx="439248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미들웨어</a:t>
            </a:r>
            <a:r>
              <a:rPr lang="en-US" altLang="ko-KR"/>
              <a:t>(body-parser)</a:t>
            </a:r>
            <a:r>
              <a:rPr lang="ko-KR" altLang="en-US"/>
              <a:t> </a:t>
            </a:r>
            <a:r>
              <a:rPr lang="en-US" altLang="ko-KR" sz="2000">
                <a:solidFill>
                  <a:schemeClr val="accent4"/>
                </a:solidFill>
              </a:rPr>
              <a:t>web3 9.1</a:t>
            </a:r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7726635" cy="251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1006" y="1916832"/>
            <a:ext cx="439248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4944"/>
            <a:ext cx="4997525" cy="37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851920" y="3501008"/>
            <a:ext cx="3456384" cy="86409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51919" y="4365104"/>
            <a:ext cx="4752529" cy="223224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80312" y="3897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기존코드</a:t>
            </a:r>
          </a:p>
        </p:txBody>
      </p:sp>
    </p:spTree>
    <p:extLst>
      <p:ext uri="{BB962C8B-B14F-4D97-AF65-F5344CB8AC3E}">
        <p14:creationId xmlns:p14="http://schemas.microsoft.com/office/powerpoint/2010/main" val="38153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미들웨어</a:t>
            </a:r>
            <a:r>
              <a:rPr lang="en-US" altLang="ko-KR"/>
              <a:t>(body-parser)</a:t>
            </a:r>
            <a:r>
              <a:rPr lang="ko-KR" altLang="en-US"/>
              <a:t> </a:t>
            </a:r>
            <a:r>
              <a:rPr lang="en-US" altLang="ko-KR" sz="2000">
                <a:solidFill>
                  <a:schemeClr val="accent4"/>
                </a:solidFill>
              </a:rPr>
              <a:t>web3 9.1</a:t>
            </a:r>
            <a:endParaRPr lang="ko-KR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5049"/>
            <a:ext cx="7270204" cy="54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87624" y="1628800"/>
            <a:ext cx="410445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5234" y="4797152"/>
            <a:ext cx="410445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6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내부 메인코드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bodyParser.urlencoded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loadParser()</a:t>
            </a:r>
          </a:p>
          <a:p>
            <a:pPr marL="0" indent="0"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read()</a:t>
            </a:r>
          </a:p>
          <a:p>
            <a:pPr marL="0" indent="0"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contentstream()</a:t>
            </a:r>
            <a:r>
              <a:rPr lang="en-US" altLang="ko-KR" sz="2000" smtClean="0"/>
              <a:t>	</a:t>
            </a:r>
            <a:r>
              <a:rPr lang="en-US" altLang="ko-KR" sz="1600" smtClean="0">
                <a:solidFill>
                  <a:schemeClr val="accent4"/>
                </a:solidFill>
              </a:rPr>
              <a:t>// stream</a:t>
            </a:r>
            <a:r>
              <a:rPr lang="ko-KR" altLang="en-US" sz="1600" smtClean="0">
                <a:solidFill>
                  <a:schemeClr val="accent4"/>
                </a:solidFill>
              </a:rPr>
              <a:t>객체를 </a:t>
            </a:r>
            <a:r>
              <a:rPr lang="en-US" altLang="ko-KR" sz="1600" smtClean="0">
                <a:solidFill>
                  <a:schemeClr val="accent4"/>
                </a:solidFill>
              </a:rPr>
              <a:t>return</a:t>
            </a:r>
            <a:endParaRPr lang="en-US" altLang="ko-KR" sz="200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          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getBody()</a:t>
            </a:r>
          </a:p>
          <a:p>
            <a:pPr marL="0" indent="0"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getRawBody()</a:t>
            </a:r>
          </a:p>
          <a:p>
            <a:pPr marL="0" indent="0"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readStream()</a:t>
            </a:r>
          </a:p>
          <a:p>
            <a:pPr marL="0" indent="0"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stream.on(‘data’, onData)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미들웨어</a:t>
            </a:r>
            <a:r>
              <a:rPr lang="en-US" altLang="ko-KR"/>
              <a:t>(body-parser)</a:t>
            </a:r>
            <a:r>
              <a:rPr lang="ko-KR" altLang="en-US"/>
              <a:t> </a:t>
            </a:r>
            <a:r>
              <a:rPr lang="en-US" altLang="ko-KR" sz="2000">
                <a:solidFill>
                  <a:schemeClr val="accent4"/>
                </a:solidFill>
              </a:rPr>
              <a:t>web3 9.1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33342" y="4780060"/>
            <a:ext cx="2016224" cy="864096"/>
          </a:xfrm>
          <a:prstGeom prst="rect">
            <a:avLst/>
          </a:prstGeom>
          <a:noFill/>
          <a:ln>
            <a:solidFill>
              <a:srgbClr val="FF5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95936" y="4950498"/>
            <a:ext cx="3376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5BFF"/>
                </a:solidFill>
              </a:rPr>
              <a:t>‘raw-body’</a:t>
            </a:r>
            <a:r>
              <a:rPr lang="ko-KR" altLang="en-US" sz="1400" b="1" smtClean="0">
                <a:solidFill>
                  <a:srgbClr val="FF5BFF"/>
                </a:solidFill>
              </a:rPr>
              <a:t>모듈</a:t>
            </a:r>
            <a:r>
              <a:rPr lang="en-US" altLang="ko-KR" sz="1400" b="1" smtClean="0">
                <a:solidFill>
                  <a:srgbClr val="FF5BFF"/>
                </a:solidFill>
              </a:rPr>
              <a:t> : </a:t>
            </a:r>
            <a:r>
              <a:rPr lang="ko-KR" altLang="en-US" sz="1400" b="1" smtClean="0">
                <a:solidFill>
                  <a:srgbClr val="FF5BFF"/>
                </a:solidFill>
              </a:rPr>
              <a:t>스트림의 전체버퍼를 </a:t>
            </a:r>
            <a:endParaRPr lang="en-US" altLang="ko-KR" sz="1400" b="1" smtClean="0">
              <a:solidFill>
                <a:srgbClr val="FF5BFF"/>
              </a:solidFill>
            </a:endParaRPr>
          </a:p>
          <a:p>
            <a:r>
              <a:rPr lang="en-US" altLang="ko-KR" sz="1400" b="1" smtClean="0">
                <a:solidFill>
                  <a:srgbClr val="FF5BFF"/>
                </a:solidFill>
              </a:rPr>
              <a:t>Buffer</a:t>
            </a:r>
            <a:r>
              <a:rPr lang="ko-KR" altLang="en-US" sz="1400" b="1" smtClean="0">
                <a:solidFill>
                  <a:srgbClr val="FF5BFF"/>
                </a:solidFill>
              </a:rPr>
              <a:t>나 </a:t>
            </a:r>
            <a:r>
              <a:rPr lang="en-US" altLang="ko-KR" sz="1400" b="1" smtClean="0">
                <a:solidFill>
                  <a:srgbClr val="FF5BFF"/>
                </a:solidFill>
              </a:rPr>
              <a:t>string</a:t>
            </a:r>
            <a:r>
              <a:rPr lang="ko-KR" altLang="en-US" sz="1400" b="1" smtClean="0">
                <a:solidFill>
                  <a:srgbClr val="FF5BFF"/>
                </a:solidFill>
              </a:rPr>
              <a:t>으로 가져옴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6093296"/>
            <a:ext cx="3024336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4128" y="58575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92D050"/>
                </a:solidFill>
              </a:rPr>
              <a:t>내장모듈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1560" cy="73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9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17254</TotalTime>
  <Words>267</Words>
  <Application>Microsoft Office PowerPoint</Application>
  <PresentationFormat>화면 슬라이드 쇼(4:3)</PresentationFormat>
  <Paragraphs>65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노드제이에스</vt:lpstr>
      <vt:lpstr>미들웨어(body-parser) web3 9.1</vt:lpstr>
      <vt:lpstr>미들웨어(body-parser) web3 9.1</vt:lpstr>
      <vt:lpstr>미들웨어(body-parser) web3 9.1</vt:lpstr>
      <vt:lpstr>미들웨어(body-parser) web3 9.1</vt:lpstr>
      <vt:lpstr>미들웨어(body-parser) web3 9.1</vt:lpstr>
      <vt:lpstr>미들웨어(body-parser) web3 9.1</vt:lpstr>
      <vt:lpstr>미들웨어(body-parser) web3 9.1</vt:lpstr>
      <vt:lpstr>미들웨어(body-parser) web3 9.1</vt:lpstr>
      <vt:lpstr>미들웨어(body-parser) web3 9.1</vt:lpstr>
      <vt:lpstr>미들웨어(body-parser) web3 9.1</vt:lpstr>
      <vt:lpstr>미들웨어(body-parser) web3 9.1</vt:lpstr>
      <vt:lpstr>PowerPoint 프레젠테이션</vt:lpstr>
      <vt:lpstr>PowerPoint 프레젠테이션</vt:lpstr>
      <vt:lpstr>PowerPoint 프레젠테이션</vt:lpstr>
      <vt:lpstr>미들웨어(compression) web3 9.2</vt:lpstr>
      <vt:lpstr>미들웨어(compression) web3 9.2</vt:lpstr>
      <vt:lpstr>미들웨어 만들기 web3 10</vt:lpstr>
      <vt:lpstr>미들웨어 만들기 web3 10</vt:lpstr>
      <vt:lpstr>미들웨어 만들기 web3 10</vt:lpstr>
      <vt:lpstr>미들웨어 만들기 web3 10</vt:lpstr>
      <vt:lpstr>미들웨어 만들기 web3 10</vt:lpstr>
      <vt:lpstr>미들웨어 만들기 web3 10</vt:lpstr>
      <vt:lpstr>정적인 파일의 서비스 web3 12</vt:lpstr>
      <vt:lpstr>정적인 파일의 서비스 web3 12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silkRoad</cp:lastModifiedBy>
  <cp:revision>2245</cp:revision>
  <dcterms:created xsi:type="dcterms:W3CDTF">2006-10-05T04:04:58Z</dcterms:created>
  <dcterms:modified xsi:type="dcterms:W3CDTF">2021-05-12T02:47:19Z</dcterms:modified>
</cp:coreProperties>
</file>