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919" r:id="rId2"/>
    <p:sldId id="1008" r:id="rId3"/>
    <p:sldId id="1009" r:id="rId4"/>
    <p:sldId id="997" r:id="rId5"/>
    <p:sldId id="1002" r:id="rId6"/>
    <p:sldId id="1003" r:id="rId7"/>
    <p:sldId id="1004" r:id="rId8"/>
    <p:sldId id="1005" r:id="rId9"/>
    <p:sldId id="1006" r:id="rId10"/>
    <p:sldId id="1007" r:id="rId11"/>
    <p:sldId id="998" r:id="rId12"/>
    <p:sldId id="1010" r:id="rId13"/>
    <p:sldId id="1011" r:id="rId14"/>
    <p:sldId id="1012" r:id="rId15"/>
    <p:sldId id="1013" r:id="rId16"/>
    <p:sldId id="1014" r:id="rId17"/>
    <p:sldId id="1015" r:id="rId18"/>
    <p:sldId id="1016" r:id="rId19"/>
    <p:sldId id="1017" r:id="rId20"/>
    <p:sldId id="101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5408" y="3501008"/>
            <a:ext cx="5650808" cy="99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858" y="3501008"/>
            <a:ext cx="1849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ko-KR" altLang="en-US" sz="1400" b="1" smtClean="0">
                <a:solidFill>
                  <a:srgbClr val="FF0000"/>
                </a:solidFill>
              </a:rPr>
              <a:t> 처리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8138" y="4145440"/>
            <a:ext cx="3015790" cy="28985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3506" y="414908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4"/>
                </a:solidFill>
              </a:rPr>
              <a:t>http body</a:t>
            </a:r>
            <a:endParaRPr lang="ko-KR" altLang="en-US" sz="1400" b="1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0866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259632" y="3212976"/>
            <a:ext cx="45365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6" y="314096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잘 보기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789040"/>
            <a:ext cx="372427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7066642" y="3979426"/>
            <a:ext cx="120399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web2 - 5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8" y="1700808"/>
            <a:ext cx="7258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5656" y="2924944"/>
            <a:ext cx="446449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5123008"/>
            <a:ext cx="59766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web2 - 5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8" y="1700808"/>
            <a:ext cx="7258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5656" y="2924944"/>
            <a:ext cx="446449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12160" y="2996952"/>
            <a:ext cx="21943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path</a:t>
            </a:r>
            <a:r>
              <a:rPr lang="ko-KR" altLang="en-US" sz="1400" b="1" smtClean="0">
                <a:solidFill>
                  <a:srgbClr val="FF0000"/>
                </a:solidFill>
              </a:rPr>
              <a:t>에 따른 페이지 처리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</a:p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/index.html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/favicon.ico</a:t>
            </a:r>
          </a:p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404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에러를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위의 둘이 아닌 경우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path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027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web2 - 5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8" y="1700808"/>
            <a:ext cx="7258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03848" y="5123008"/>
            <a:ext cx="40324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2160" y="558924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html file</a:t>
            </a:r>
            <a:r>
              <a:rPr lang="ko-KR" altLang="en-US" sz="1400" b="1" smtClean="0">
                <a:solidFill>
                  <a:srgbClr val="FF0000"/>
                </a:solidFill>
              </a:rPr>
              <a:t>을 읽어와서 </a:t>
            </a:r>
            <a:r>
              <a:rPr lang="en-US" altLang="ko-KR" sz="1400" b="1" smtClean="0">
                <a:solidFill>
                  <a:srgbClr val="FF0000"/>
                </a:solidFill>
              </a:rPr>
              <a:t>body</a:t>
            </a:r>
            <a:r>
              <a:rPr lang="ko-KR" altLang="en-US" sz="1400" b="1" smtClean="0">
                <a:solidFill>
                  <a:srgbClr val="FF0000"/>
                </a:solidFill>
              </a:rPr>
              <a:t>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635468" y="3501008"/>
            <a:ext cx="1440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web2 - 5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552700" cy="428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99079"/>
            <a:ext cx="2943225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7164288" y="1628800"/>
            <a:ext cx="4229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716016" y="4581128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web2 - 10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91" y="1323579"/>
            <a:ext cx="70199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46691" y="1988840"/>
            <a:ext cx="32092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74588" y="2924944"/>
            <a:ext cx="5544616" cy="9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339318" y="6274886"/>
            <a:ext cx="151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web2 - 10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46691" y="1323579"/>
            <a:ext cx="7019925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905199"/>
            <a:ext cx="2899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"/?id=HTML&amp;password=molra"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59832" y="3212976"/>
            <a:ext cx="14761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54" y="4365104"/>
            <a:ext cx="447675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web2 - 10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46691" y="1323579"/>
            <a:ext cx="7019925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31403" y="3533942"/>
            <a:ext cx="2061077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  "id": "HTML",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  "password": "molra"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}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707904" y="350100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54" y="4365104"/>
            <a:ext cx="447675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web2 - 10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46691" y="1323579"/>
            <a:ext cx="7019925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004048" y="3533942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"HTML"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3809772"/>
            <a:ext cx="1584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54" y="4365104"/>
            <a:ext cx="447675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500911" cy="49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3797586"/>
            <a:ext cx="81369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web2 - 10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46691" y="1323579"/>
            <a:ext cx="7019925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35010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떡밥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0" y="4005064"/>
            <a:ext cx="85820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39952" y="321297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6" y="1898381"/>
            <a:ext cx="8338870" cy="32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2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63842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3768" y="3149514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888107"/>
            <a:ext cx="529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모든 </a:t>
            </a:r>
            <a:r>
              <a:rPr lang="en-US" altLang="ko-KR" sz="1400" b="1">
                <a:solidFill>
                  <a:srgbClr val="FF0000"/>
                </a:solidFill>
              </a:rPr>
              <a:t>node </a:t>
            </a:r>
            <a:r>
              <a:rPr lang="ko-KR" altLang="en-US" sz="1400" b="1">
                <a:solidFill>
                  <a:srgbClr val="FF0000"/>
                </a:solidFill>
              </a:rPr>
              <a:t>웹 서버 애플리케이션은 웹 서버 객체를 만들어야 </a:t>
            </a:r>
            <a:r>
              <a:rPr lang="ko-KR" altLang="en-US" sz="1400" b="1" smtClean="0">
                <a:solidFill>
                  <a:srgbClr val="FF0000"/>
                </a:solidFill>
              </a:rPr>
              <a:t>함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30572" y="502172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4705399"/>
            <a:ext cx="441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연결을 위한 </a:t>
            </a:r>
            <a:r>
              <a:rPr lang="en-US" altLang="ko-KR" sz="1400" b="1" smtClean="0">
                <a:solidFill>
                  <a:srgbClr val="FF0000"/>
                </a:solidFill>
              </a:rPr>
              <a:t>listening</a:t>
            </a:r>
            <a:r>
              <a:rPr lang="ko-KR" altLang="en-US" sz="1400" b="1" smtClean="0">
                <a:solidFill>
                  <a:srgbClr val="FF0000"/>
                </a:solidFill>
              </a:rPr>
              <a:t>을 시작</a:t>
            </a:r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listening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ko-KR" altLang="en-US" sz="1400" b="1" smtClean="0">
                <a:solidFill>
                  <a:srgbClr val="FF0000"/>
                </a:solidFill>
              </a:rPr>
              <a:t> 발생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5398854"/>
            <a:ext cx="77048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818" y="5733256"/>
            <a:ext cx="1937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listening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ko-KR" altLang="en-US" sz="1400" b="1" smtClean="0">
                <a:solidFill>
                  <a:srgbClr val="FF0000"/>
                </a:solidFill>
              </a:rPr>
              <a:t> 처리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6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5408" y="3501008"/>
            <a:ext cx="5650808" cy="99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858" y="3501008"/>
            <a:ext cx="1849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ko-KR" altLang="en-US" sz="1400" b="1" smtClean="0">
                <a:solidFill>
                  <a:srgbClr val="FF0000"/>
                </a:solidFill>
              </a:rPr>
              <a:t> 처리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시작하기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3" y="168741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5408" y="3501008"/>
            <a:ext cx="5650808" cy="99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858" y="3501008"/>
            <a:ext cx="1849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ko-KR" altLang="en-US" sz="1400" b="1" smtClean="0">
                <a:solidFill>
                  <a:srgbClr val="FF0000"/>
                </a:solidFill>
              </a:rPr>
              <a:t> 처리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8138" y="3560830"/>
            <a:ext cx="5489700" cy="57970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8064" y="4149080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4"/>
                </a:solidFill>
              </a:rPr>
              <a:t>http header</a:t>
            </a:r>
            <a:endParaRPr lang="ko-KR" altLang="en-US" sz="1400" b="1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15013</TotalTime>
  <Words>149</Words>
  <Application>Microsoft Office PowerPoint</Application>
  <PresentationFormat>화면 슬라이드 쇼(4:3)</PresentationFormat>
  <Paragraphs>63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노드제이에스</vt:lpstr>
      <vt:lpstr>URL</vt:lpstr>
      <vt:lpstr>URL</vt:lpstr>
      <vt:lpstr>시작하기</vt:lpstr>
      <vt:lpstr>시작하기</vt:lpstr>
      <vt:lpstr>시작하기</vt:lpstr>
      <vt:lpstr>시작하기</vt:lpstr>
      <vt:lpstr>시작하기</vt:lpstr>
      <vt:lpstr>시작하기</vt:lpstr>
      <vt:lpstr>시작하기</vt:lpstr>
      <vt:lpstr>web2</vt:lpstr>
      <vt:lpstr>web2 - 5</vt:lpstr>
      <vt:lpstr>web2 - 5</vt:lpstr>
      <vt:lpstr>web2 - 5</vt:lpstr>
      <vt:lpstr>web2 - 5</vt:lpstr>
      <vt:lpstr>web2 - 10</vt:lpstr>
      <vt:lpstr>web2 - 10</vt:lpstr>
      <vt:lpstr>web2 - 10</vt:lpstr>
      <vt:lpstr>web2 - 10</vt:lpstr>
      <vt:lpstr>web2 - 10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2163</cp:revision>
  <dcterms:created xsi:type="dcterms:W3CDTF">2006-10-05T04:04:58Z</dcterms:created>
  <dcterms:modified xsi:type="dcterms:W3CDTF">2021-03-11T02:57:26Z</dcterms:modified>
</cp:coreProperties>
</file>