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19" r:id="rId2"/>
    <p:sldId id="998" r:id="rId3"/>
    <p:sldId id="999" r:id="rId4"/>
    <p:sldId id="1000" r:id="rId5"/>
    <p:sldId id="1001" r:id="rId6"/>
    <p:sldId id="1002" r:id="rId7"/>
    <p:sldId id="1003" r:id="rId8"/>
    <p:sldId id="1004" r:id="rId9"/>
    <p:sldId id="1005" r:id="rId10"/>
    <p:sldId id="1007" r:id="rId11"/>
    <p:sldId id="1006" r:id="rId12"/>
    <p:sldId id="1011" r:id="rId13"/>
    <p:sldId id="1008" r:id="rId14"/>
    <p:sldId id="1012" r:id="rId15"/>
    <p:sldId id="1010" r:id="rId16"/>
    <p:sldId id="100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2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2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86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2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8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본문구현</a:t>
            </a:r>
            <a:r>
              <a:rPr lang="en-US" altLang="ko-KR" smtClean="0"/>
              <a:t>(readFile)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web2-13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2533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9592" y="5157192"/>
            <a:ext cx="1152128" cy="4465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522920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들어갈 내용은</a:t>
            </a:r>
            <a:r>
              <a:rPr lang="en-US" altLang="ko-KR" sz="1400" b="1" smtClean="0">
                <a:solidFill>
                  <a:srgbClr val="FF0000"/>
                </a:solidFill>
              </a:rPr>
              <a:t>?</a:t>
            </a:r>
            <a:endParaRPr lang="ko-KR" altLang="en-US" sz="1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/>
              <a:t>web2 </a:t>
            </a:r>
            <a:r>
              <a:rPr lang="en-US" altLang="ko-KR" smtClean="0"/>
              <a:t>– 19.1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2-13</a:t>
            </a:r>
            <a:r>
              <a:rPr lang="ko-KR" altLang="en-US" sz="2400" b="1" smtClean="0"/>
              <a:t>에서 </a:t>
            </a:r>
            <a:r>
              <a:rPr lang="en-US" altLang="ko-KR" sz="2400" b="1" smtClean="0"/>
              <a:t>path</a:t>
            </a:r>
            <a:r>
              <a:rPr lang="ko-KR" altLang="en-US" sz="2400" b="1" smtClean="0"/>
              <a:t>가 </a:t>
            </a:r>
            <a:r>
              <a:rPr lang="en-US" altLang="ko-KR" sz="2400" b="1" smtClean="0"/>
              <a:t>/</a:t>
            </a:r>
            <a:r>
              <a:rPr lang="ko-KR" altLang="en-US" sz="2400" b="1" smtClean="0"/>
              <a:t>일때의 기능 추가</a:t>
            </a:r>
            <a:endParaRPr lang="en-US" altLang="ko-KR" sz="2400" b="1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1628800"/>
            <a:ext cx="2376264" cy="389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5020791" cy="354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755576" y="2971314"/>
            <a:ext cx="28803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971600" y="3717032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087724" y="5748952"/>
            <a:ext cx="17641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/>
              <a:t>web2 </a:t>
            </a:r>
            <a:r>
              <a:rPr lang="en-US" altLang="ko-KR" smtClean="0"/>
              <a:t>– 19.2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400" b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986"/>
            <a:ext cx="6411813" cy="210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2183283"/>
            <a:ext cx="6264696" cy="1533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web2 </a:t>
            </a:r>
            <a:r>
              <a:rPr lang="en-US" altLang="ko-KR" dirty="0" smtClean="0"/>
              <a:t>– 19 Not Found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6599461" cy="2986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076056" y="2321172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683568" y="2681212"/>
            <a:ext cx="4392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982716" y="3501008"/>
            <a:ext cx="20162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149080"/>
            <a:ext cx="3686798" cy="2489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5436096" y="5537584"/>
            <a:ext cx="3250704" cy="105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web2 </a:t>
            </a:r>
            <a:r>
              <a:rPr lang="en-US" altLang="ko-KR" dirty="0" smtClean="0"/>
              <a:t>– 19 Not Found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6599461" cy="2986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149080"/>
            <a:ext cx="3686798" cy="2489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899592" y="3645024"/>
            <a:ext cx="5879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9592" y="3717032"/>
            <a:ext cx="5879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19455" y="350100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생코에도 언급</a:t>
            </a:r>
          </a:p>
        </p:txBody>
      </p:sp>
    </p:spTree>
    <p:extLst>
      <p:ext uri="{BB962C8B-B14F-4D97-AF65-F5344CB8AC3E}">
        <p14:creationId xmlns:p14="http://schemas.microsoft.com/office/powerpoint/2010/main" val="26847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web2 </a:t>
            </a:r>
            <a:r>
              <a:rPr lang="en-US" altLang="ko-KR" dirty="0" smtClean="0"/>
              <a:t>– 19 Not Found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6599461" cy="2986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149080"/>
            <a:ext cx="3686798" cy="2489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1898122"/>
            <a:ext cx="7048500" cy="349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9912" y="486916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25422" y="1898122"/>
            <a:ext cx="660710" cy="306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web2 </a:t>
            </a:r>
            <a:r>
              <a:rPr lang="en-US" altLang="ko-KR" dirty="0" smtClean="0"/>
              <a:t>– 19 Not Found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6048672" cy="32275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3528" y="2492896"/>
            <a:ext cx="45365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59" y="4798110"/>
            <a:ext cx="8148356" cy="138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/>
              <a:t>미리 저장된 파일을 그대로 전달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데이터가 변경되지 않음</a:t>
            </a:r>
            <a:endParaRPr lang="en-US" altLang="ko-KR" sz="2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정적 페이지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3" y="3034727"/>
            <a:ext cx="5508103" cy="33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0027" y="6073551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 2-5</a:t>
            </a:r>
            <a:endParaRPr lang="ko-KR" altLang="en-US" sz="140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63" y="3034727"/>
            <a:ext cx="29432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2997" y="3034727"/>
            <a:ext cx="422945" cy="250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79712" y="5661248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요청정보에 따라</a:t>
            </a:r>
            <a:r>
              <a:rPr lang="ko-KR" altLang="en-US" sz="2400" smtClean="0"/>
              <a:t> 서버가 가공한 파일을 전달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사용자마다 페이지의 데이터가 다름</a:t>
            </a:r>
            <a:endParaRPr lang="en-US" altLang="ko-KR" sz="24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동적 페이지 </a:t>
            </a:r>
            <a:r>
              <a:rPr lang="en-US" altLang="ko-KR" sz="2000" dirty="0" smtClean="0">
                <a:solidFill>
                  <a:schemeClr val="accent4"/>
                </a:solidFill>
              </a:rPr>
              <a:t>web2-11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5"/>
            <a:ext cx="5496471" cy="383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051720" y="3636478"/>
            <a:ext cx="28083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1560" y="3861048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23728" y="6436244"/>
            <a:ext cx="792088" cy="26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74" y="2869346"/>
            <a:ext cx="32289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138216" y="2886438"/>
            <a:ext cx="504056" cy="199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6884" y="3669576"/>
            <a:ext cx="360040" cy="199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6016" y="6433591"/>
            <a:ext cx="953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 2-11</a:t>
            </a:r>
            <a:endParaRPr lang="ko-KR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8749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요청정보에 따라</a:t>
            </a:r>
            <a:r>
              <a:rPr lang="ko-KR" altLang="en-US" sz="2400" smtClean="0"/>
              <a:t> 서버가 가공한 파일을 전달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사용자마다 페이지의 데이터가 다름</a:t>
            </a:r>
            <a:endParaRPr lang="en-US" altLang="ko-KR" sz="24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동적 페이지 </a:t>
            </a:r>
            <a:r>
              <a:rPr lang="en-US" altLang="ko-KR" sz="2000" dirty="0" smtClean="0">
                <a:solidFill>
                  <a:schemeClr val="accent4"/>
                </a:solidFill>
              </a:rPr>
              <a:t>web2-11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5"/>
            <a:ext cx="5496471" cy="383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051720" y="3636478"/>
            <a:ext cx="28083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1560" y="3861048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23728" y="6436244"/>
            <a:ext cx="792088" cy="26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74" y="2869346"/>
            <a:ext cx="32289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138216" y="2886438"/>
            <a:ext cx="504056" cy="199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6884" y="3669576"/>
            <a:ext cx="360040" cy="199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6016" y="6433591"/>
            <a:ext cx="953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 2-11</a:t>
            </a:r>
            <a:endParaRPr lang="ko-KR" altLang="en-US" sz="1400" smtClean="0"/>
          </a:p>
        </p:txBody>
      </p:sp>
      <p:sp>
        <p:nvSpPr>
          <p:cNvPr id="6" name="직사각형 5"/>
          <p:cNvSpPr/>
          <p:nvPr/>
        </p:nvSpPr>
        <p:spPr>
          <a:xfrm>
            <a:off x="2776850" y="3125600"/>
            <a:ext cx="1124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"/?</a:t>
            </a:r>
            <a:r>
              <a:rPr lang="ko-KR" altLang="en-US" sz="1400" b="1" dirty="0" err="1">
                <a:solidFill>
                  <a:srgbClr val="00B050"/>
                </a:solidFill>
              </a:rPr>
              <a:t>id</a:t>
            </a:r>
            <a:r>
              <a:rPr lang="ko-KR" altLang="en-US" sz="1400" b="1" dirty="0">
                <a:solidFill>
                  <a:srgbClr val="00B050"/>
                </a:solidFill>
              </a:rPr>
              <a:t>=CSS"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88024" y="3372360"/>
            <a:ext cx="11858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{"</a:t>
            </a:r>
            <a:r>
              <a:rPr lang="ko-KR" altLang="en-US" sz="1400" b="1" dirty="0" err="1">
                <a:solidFill>
                  <a:srgbClr val="00B050"/>
                </a:solidFill>
              </a:rPr>
              <a:t>id</a:t>
            </a:r>
            <a:r>
              <a:rPr lang="ko-KR" altLang="en-US" sz="1400" b="1" dirty="0">
                <a:solidFill>
                  <a:srgbClr val="00B050"/>
                </a:solidFill>
              </a:rPr>
              <a:t>": "CSS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"}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요청정보에 따라</a:t>
            </a:r>
            <a:r>
              <a:rPr lang="ko-KR" altLang="en-US" sz="2400" smtClean="0"/>
              <a:t> 서버가 가공한 파일을 전달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사용자마다 페이지의 데이터가 다름</a:t>
            </a:r>
            <a:endParaRPr lang="en-US" altLang="ko-KR" sz="24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동적 페이지 </a:t>
            </a:r>
            <a:r>
              <a:rPr lang="en-US" altLang="ko-KR" sz="2000" dirty="0" smtClean="0">
                <a:solidFill>
                  <a:schemeClr val="accent4"/>
                </a:solidFill>
              </a:rPr>
              <a:t>web2-11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5"/>
            <a:ext cx="5496471" cy="383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442496" y="3383674"/>
            <a:ext cx="617336" cy="269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74" y="2869346"/>
            <a:ext cx="32289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716016" y="6433591"/>
            <a:ext cx="953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 2-11</a:t>
            </a:r>
            <a:endParaRPr lang="ko-KR" altLang="en-US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924" y="1681661"/>
            <a:ext cx="5961509" cy="4213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8461" y="3682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떡밥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572000" y="3933056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본문구현</a:t>
            </a:r>
            <a:r>
              <a:rPr lang="en-US" altLang="ko-KR" smtClean="0"/>
              <a:t>(readFile)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web2-13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7130951" cy="532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61952" y="156533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파일 내용물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71600" y="5661248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본문구현</a:t>
            </a:r>
            <a:r>
              <a:rPr lang="en-US" altLang="ko-KR" smtClean="0"/>
              <a:t>(readFile)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web2-13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7130951" cy="532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61952" y="156533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data/CSS</a:t>
            </a:r>
            <a:r>
              <a:rPr lang="ko-KR" altLang="en-US" sz="1400" b="1" smtClean="0">
                <a:solidFill>
                  <a:srgbClr val="FF0000"/>
                </a:solidFill>
              </a:rPr>
              <a:t>의 내용물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71600" y="5661248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05" y="2006849"/>
            <a:ext cx="3723173" cy="468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39905" y="5373216"/>
            <a:ext cx="3824583" cy="1295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2032487"/>
            <a:ext cx="4536504" cy="33663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3030" y="2666921"/>
            <a:ext cx="1619210" cy="25622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331640" y="1781362"/>
            <a:ext cx="208823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175307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B050"/>
                </a:solidFill>
              </a:rPr>
              <a:t>data/CSS</a:t>
            </a:r>
            <a:endParaRPr lang="ko-KR" altLang="en-US" sz="1400" b="1" smtClean="0">
              <a:solidFill>
                <a:srgbClr val="00B05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397404" y="2230502"/>
            <a:ext cx="48696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본문구현</a:t>
            </a:r>
            <a:r>
              <a:rPr lang="en-US" altLang="ko-KR" smtClean="0"/>
              <a:t>(readFile)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web2-13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7130951" cy="532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61952" y="156533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data/CSS</a:t>
            </a:r>
            <a:r>
              <a:rPr lang="ko-KR" altLang="en-US" sz="1400" b="1" smtClean="0">
                <a:solidFill>
                  <a:srgbClr val="FF0000"/>
                </a:solidFill>
              </a:rPr>
              <a:t>의 내용물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71600" y="5661248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05" y="2006849"/>
            <a:ext cx="3723173" cy="468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39905" y="5373216"/>
            <a:ext cx="3824583" cy="1295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2032487"/>
            <a:ext cx="4536504" cy="33663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3030" y="2666921"/>
            <a:ext cx="1619210" cy="25622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331640" y="1781362"/>
            <a:ext cx="208823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175307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B050"/>
                </a:solidFill>
              </a:rPr>
              <a:t>data/CSS</a:t>
            </a:r>
            <a:endParaRPr lang="ko-KR" altLang="en-US" sz="1400" b="1" smtClean="0">
              <a:solidFill>
                <a:srgbClr val="00B05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397404" y="2230502"/>
            <a:ext cx="48696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196" y="2316540"/>
            <a:ext cx="1697484" cy="32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308304" y="2316540"/>
            <a:ext cx="648072" cy="464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본문구현</a:t>
            </a:r>
            <a:r>
              <a:rPr lang="en-US" altLang="ko-KR" smtClean="0"/>
              <a:t>(readFile)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web2-13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8" y="1628800"/>
            <a:ext cx="274590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12145"/>
            <a:ext cx="3090255" cy="486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12145"/>
            <a:ext cx="257435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88258" y="1629237"/>
            <a:ext cx="216024" cy="160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5328" y="3708923"/>
            <a:ext cx="2757416" cy="1376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59181" y="1654438"/>
            <a:ext cx="347015" cy="160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31839" y="4132425"/>
            <a:ext cx="2574357" cy="1368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01449" y="1684153"/>
            <a:ext cx="628958" cy="160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40151" y="4437112"/>
            <a:ext cx="3090255" cy="20434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15554</TotalTime>
  <Words>160</Words>
  <Application>Microsoft Office PowerPoint</Application>
  <PresentationFormat>화면 슬라이드 쇼(4:3)</PresentationFormat>
  <Paragraphs>56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노드제이에스</vt:lpstr>
      <vt:lpstr>정적 페이지 web2-5</vt:lpstr>
      <vt:lpstr>동적 페이지 web2-11</vt:lpstr>
      <vt:lpstr>동적 페이지 web2-11</vt:lpstr>
      <vt:lpstr>동적 페이지 web2-11</vt:lpstr>
      <vt:lpstr>본문구현(readFile) web2-13</vt:lpstr>
      <vt:lpstr>본문구현(readFile) web2-13</vt:lpstr>
      <vt:lpstr>본문구현(readFile) web2-13</vt:lpstr>
      <vt:lpstr>본문구현(readFile) web2-13</vt:lpstr>
      <vt:lpstr>본문구현(readFile) web2-13</vt:lpstr>
      <vt:lpstr>web2 – 19.1</vt:lpstr>
      <vt:lpstr>web2 – 19.2</vt:lpstr>
      <vt:lpstr>web2 – 19 Not Found</vt:lpstr>
      <vt:lpstr>web2 – 19 Not Found</vt:lpstr>
      <vt:lpstr>web2 – 19 Not Found</vt:lpstr>
      <vt:lpstr>web2 – 19 Not Found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silkRoad</cp:lastModifiedBy>
  <cp:revision>2206</cp:revision>
  <dcterms:created xsi:type="dcterms:W3CDTF">2006-10-05T04:04:58Z</dcterms:created>
  <dcterms:modified xsi:type="dcterms:W3CDTF">2021-03-17T02:12:31Z</dcterms:modified>
</cp:coreProperties>
</file>