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919" r:id="rId2"/>
    <p:sldId id="998" r:id="rId3"/>
    <p:sldId id="1013" r:id="rId4"/>
    <p:sldId id="1012" r:id="rId5"/>
    <p:sldId id="1014" r:id="rId6"/>
    <p:sldId id="1015" r:id="rId7"/>
    <p:sldId id="1016" r:id="rId8"/>
    <p:sldId id="1017" r:id="rId9"/>
    <p:sldId id="1018" r:id="rId10"/>
    <p:sldId id="1019" r:id="rId11"/>
    <p:sldId id="1020" r:id="rId12"/>
    <p:sldId id="1022" r:id="rId13"/>
    <p:sldId id="1023" r:id="rId14"/>
    <p:sldId id="102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4ED"/>
    <a:srgbClr val="0000FF"/>
    <a:srgbClr val="FF00FF"/>
    <a:srgbClr val="FE4C4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8" autoAdjust="0"/>
  </p:normalViewPr>
  <p:slideViewPr>
    <p:cSldViewPr>
      <p:cViewPr varScale="1">
        <p:scale>
          <a:sx n="124" d="100"/>
          <a:sy n="124" d="100"/>
        </p:scale>
        <p:origin x="12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7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1E45A-7D04-4D07-9AC0-267D59F92CC6}" type="datetimeFigureOut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EF708-3D4C-402C-A65C-941592F09F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4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81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888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888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200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203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897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88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888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888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888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888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88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888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88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67173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>
            <a:lvl1pPr>
              <a:lnSpc>
                <a:spcPct val="150000"/>
              </a:lnSpc>
              <a:defRPr lang="ko-KR" altLang="en-US" sz="25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 lang="ko-KR" altLang="en-US" sz="21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50000"/>
              </a:lnSpc>
              <a:defRPr sz="1700" b="1">
                <a:solidFill>
                  <a:schemeClr val="accent3"/>
                </a:solidFill>
              </a:defRPr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 userDrawn="1"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rgbClr val="92D050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>
              <a:defRPr lang="ko-KR" altLang="en-US" sz="44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노드제이에</a:t>
            </a:r>
            <a:r>
              <a:rPr lang="ko-KR" altLang="en-US"/>
              <a:t>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4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/>
              <a:t>글</a:t>
            </a:r>
            <a:r>
              <a:rPr lang="ko-KR" altLang="en-US" b="1" smtClean="0">
                <a:solidFill>
                  <a:schemeClr val="accent2"/>
                </a:solidFill>
              </a:rPr>
              <a:t> 목록 </a:t>
            </a:r>
            <a:r>
              <a:rPr lang="en-US" altLang="ko-KR" sz="2000" b="1" smtClean="0">
                <a:solidFill>
                  <a:schemeClr val="accent4"/>
                </a:solidFill>
              </a:rPr>
              <a:t>web2-24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786771" cy="494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043608" y="3374036"/>
            <a:ext cx="475252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179078" y="3887167"/>
            <a:ext cx="7778659" cy="1756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04048" y="2802414"/>
            <a:ext cx="32038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Array(3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) [</a:t>
            </a:r>
            <a:r>
              <a:rPr lang="en-US" altLang="ko-KR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CSS,HTML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,JavaScript]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25448" y="5335392"/>
            <a:ext cx="43204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616316"/>
            <a:ext cx="5688632" cy="12534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244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/>
              <a:t>글</a:t>
            </a:r>
            <a:r>
              <a:rPr lang="ko-KR" altLang="en-US" b="1" smtClean="0">
                <a:solidFill>
                  <a:schemeClr val="accent2"/>
                </a:solidFill>
              </a:rPr>
              <a:t> 목록 </a:t>
            </a:r>
            <a:r>
              <a:rPr lang="en-US" altLang="ko-KR" sz="2000" b="1" smtClean="0">
                <a:solidFill>
                  <a:schemeClr val="accent4"/>
                </a:solidFill>
              </a:rPr>
              <a:t>web2-24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786771" cy="494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225448" y="5335392"/>
            <a:ext cx="43204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53" y="2802414"/>
            <a:ext cx="3446900" cy="377369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616316"/>
            <a:ext cx="5688632" cy="12534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>
            <a:stCxn id="7170" idx="1"/>
            <a:endCxn id="11" idx="3"/>
          </p:cNvCxnSpPr>
          <p:nvPr/>
        </p:nvCxnSpPr>
        <p:spPr>
          <a:xfrm flipH="1">
            <a:off x="971600" y="4243030"/>
            <a:ext cx="2304256" cy="91416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25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/>
              <a:t>글</a:t>
            </a:r>
            <a:r>
              <a:rPr lang="ko-KR" altLang="en-US" b="1" smtClean="0">
                <a:solidFill>
                  <a:schemeClr val="accent2"/>
                </a:solidFill>
              </a:rPr>
              <a:t> 목록 </a:t>
            </a:r>
            <a:r>
              <a:rPr lang="en-US" altLang="ko-KR" sz="2000" b="1" smtClean="0">
                <a:solidFill>
                  <a:schemeClr val="accent4"/>
                </a:solidFill>
              </a:rPr>
              <a:t>web2-24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786771" cy="494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225448" y="5335392"/>
            <a:ext cx="43204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53" y="2802414"/>
            <a:ext cx="3446900" cy="377369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79512" y="5013176"/>
            <a:ext cx="79208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55492"/>
            <a:ext cx="5688632" cy="12534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>
            <a:endCxn id="11" idx="3"/>
          </p:cNvCxnSpPr>
          <p:nvPr/>
        </p:nvCxnSpPr>
        <p:spPr>
          <a:xfrm flipH="1">
            <a:off x="971600" y="2064279"/>
            <a:ext cx="2298462" cy="309291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1246" y="2528226"/>
            <a:ext cx="3293122" cy="428425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60032" y="4005064"/>
            <a:ext cx="1440160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9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</a:rPr>
              <a:t>함수화</a:t>
            </a:r>
            <a:r>
              <a:rPr lang="en-US" altLang="ko-KR" sz="2000" dirty="0" smtClean="0">
                <a:solidFill>
                  <a:schemeClr val="accent3"/>
                </a:solidFill>
              </a:rPr>
              <a:t>refactoring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web2-26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76" y="3717032"/>
            <a:ext cx="7444456" cy="23126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직선 연결선 6"/>
          <p:cNvCxnSpPr/>
          <p:nvPr/>
        </p:nvCxnSpPr>
        <p:spPr>
          <a:xfrm>
            <a:off x="2699792" y="2708920"/>
            <a:ext cx="28083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876256" y="2708920"/>
            <a:ext cx="3600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508104" y="2420888"/>
            <a:ext cx="136815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3928" y="2636912"/>
            <a:ext cx="463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&lt;a&gt;</a:t>
            </a:r>
            <a:endParaRPr lang="ko-KR" altLang="en-US" sz="1100" b="1" dirty="0" smtClean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1637" y="2636912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&lt;/a&gt;</a:t>
            </a:r>
            <a:endParaRPr lang="ko-KR" altLang="en-US" sz="1100" b="1" dirty="0" smtClean="0">
              <a:solidFill>
                <a:srgbClr val="FF0000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484784"/>
            <a:ext cx="7177063" cy="1970673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 flipV="1">
            <a:off x="1563717" y="2348880"/>
            <a:ext cx="2072179" cy="153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32029" y="3933056"/>
            <a:ext cx="3035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</a:rPr>
              <a:t>함수화</a:t>
            </a:r>
            <a:r>
              <a:rPr lang="en-US" altLang="ko-KR" sz="2000" dirty="0" smtClean="0">
                <a:solidFill>
                  <a:schemeClr val="accent3"/>
                </a:solidFill>
              </a:rPr>
              <a:t>refactoring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web2-26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84784"/>
            <a:ext cx="7177063" cy="197067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764" y="2668483"/>
            <a:ext cx="4104456" cy="41764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1956660" y="2580272"/>
            <a:ext cx="53768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076741" y="2940312"/>
            <a:ext cx="39367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99592" y="2155908"/>
            <a:ext cx="432048" cy="216024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77168" y="2348880"/>
            <a:ext cx="432048" cy="216024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13680" y="2397836"/>
            <a:ext cx="778000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47040" y="2829884"/>
            <a:ext cx="736728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436096" y="5483644"/>
            <a:ext cx="2736304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436096" y="5543836"/>
            <a:ext cx="2736304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292080" y="5373216"/>
            <a:ext cx="2952328" cy="216024"/>
          </a:xfrm>
          <a:prstGeom prst="rect">
            <a:avLst/>
          </a:prstGeom>
          <a:solidFill>
            <a:srgbClr val="F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5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smtClean="0">
                <a:solidFill>
                  <a:schemeClr val="accent2"/>
                </a:solidFill>
              </a:rPr>
              <a:t>파일 목록 </a:t>
            </a:r>
            <a:r>
              <a:rPr lang="en-US" altLang="ko-KR" sz="2000" b="1" smtClean="0">
                <a:solidFill>
                  <a:schemeClr val="accent4"/>
                </a:solidFill>
              </a:rPr>
              <a:t>web2-23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6178"/>
            <a:ext cx="62198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05064"/>
            <a:ext cx="42862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33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smtClean="0">
                <a:solidFill>
                  <a:schemeClr val="accent2"/>
                </a:solidFill>
              </a:rPr>
              <a:t>파일 목록 </a:t>
            </a:r>
            <a:r>
              <a:rPr lang="en-US" altLang="ko-KR" sz="2000" b="1" smtClean="0">
                <a:solidFill>
                  <a:schemeClr val="accent4"/>
                </a:solidFill>
              </a:rPr>
              <a:t>web2-23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6178"/>
            <a:ext cx="62198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05064"/>
            <a:ext cx="42862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66476" y="2564390"/>
            <a:ext cx="864096" cy="288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61986" y="2293964"/>
            <a:ext cx="3594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해당 경로에 있는 파일들</a:t>
            </a:r>
            <a:r>
              <a:rPr lang="en-US" altLang="ko-KR" sz="1400" b="1" smtClean="0">
                <a:solidFill>
                  <a:srgbClr val="FF0000"/>
                </a:solidFill>
              </a:rPr>
              <a:t>(filelist)</a:t>
            </a:r>
            <a:r>
              <a:rPr lang="ko-KR" altLang="en-US" sz="1400" b="1" smtClean="0">
                <a:solidFill>
                  <a:srgbClr val="FF0000"/>
                </a:solidFill>
              </a:rPr>
              <a:t>을 불러옴</a:t>
            </a:r>
          </a:p>
        </p:txBody>
      </p:sp>
    </p:spTree>
    <p:extLst>
      <p:ext uri="{BB962C8B-B14F-4D97-AF65-F5344CB8AC3E}">
        <p14:creationId xmlns:p14="http://schemas.microsoft.com/office/powerpoint/2010/main" val="31363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smtClean="0">
                <a:solidFill>
                  <a:schemeClr val="accent2"/>
                </a:solidFill>
              </a:rPr>
              <a:t>파일 목록 </a:t>
            </a:r>
            <a:r>
              <a:rPr lang="en-US" altLang="ko-KR" sz="2000" b="1" smtClean="0">
                <a:solidFill>
                  <a:schemeClr val="accent4"/>
                </a:solidFill>
              </a:rPr>
              <a:t>web2-23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6178"/>
            <a:ext cx="62198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05064"/>
            <a:ext cx="42862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112568" y="2874422"/>
            <a:ext cx="32038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</a:rPr>
              <a:t>Array(3</a:t>
            </a:r>
            <a:r>
              <a:rPr lang="en-US" altLang="ko-KR" sz="1600" b="1">
                <a:solidFill>
                  <a:srgbClr val="FF0000"/>
                </a:solidFill>
              </a:rPr>
              <a:t>) [</a:t>
            </a:r>
            <a:r>
              <a:rPr lang="en-US" altLang="ko-KR" sz="1600" b="1" smtClean="0">
                <a:solidFill>
                  <a:srgbClr val="FF0000"/>
                </a:solidFill>
              </a:rPr>
              <a:t>CSS,HTML,JavaScript</a:t>
            </a:r>
            <a:r>
              <a:rPr lang="en-US" altLang="ko-KR" sz="1600" b="1">
                <a:solidFill>
                  <a:srgbClr val="FF0000"/>
                </a:solidFill>
              </a:rPr>
              <a:t>]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20072" y="2852936"/>
            <a:ext cx="10801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061292" y="4229634"/>
            <a:ext cx="97160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483768" y="1916832"/>
            <a:ext cx="10801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4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/>
              <a:t>글</a:t>
            </a:r>
            <a:r>
              <a:rPr lang="ko-KR" altLang="en-US" b="1" smtClean="0">
                <a:solidFill>
                  <a:schemeClr val="accent2"/>
                </a:solidFill>
              </a:rPr>
              <a:t> 목록 </a:t>
            </a:r>
            <a:r>
              <a:rPr lang="en-US" altLang="ko-KR" sz="2000" b="1" smtClean="0">
                <a:solidFill>
                  <a:schemeClr val="accent4"/>
                </a:solidFill>
              </a:rPr>
              <a:t>web2-24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786771" cy="494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043608" y="3374036"/>
            <a:ext cx="475252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179078" y="3887167"/>
            <a:ext cx="7778659" cy="1756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/>
              <a:t>글</a:t>
            </a:r>
            <a:r>
              <a:rPr lang="ko-KR" altLang="en-US" b="1" smtClean="0">
                <a:solidFill>
                  <a:schemeClr val="accent2"/>
                </a:solidFill>
              </a:rPr>
              <a:t> 목록 </a:t>
            </a:r>
            <a:r>
              <a:rPr lang="en-US" altLang="ko-KR" sz="2000" b="1" smtClean="0">
                <a:solidFill>
                  <a:schemeClr val="accent4"/>
                </a:solidFill>
              </a:rPr>
              <a:t>web2-24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786771" cy="494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043608" y="3374036"/>
            <a:ext cx="475252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179078" y="3887167"/>
            <a:ext cx="7778659" cy="1756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04048" y="2802414"/>
            <a:ext cx="32038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Array(3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) [</a:t>
            </a:r>
            <a:r>
              <a:rPr lang="en-US" altLang="ko-KR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CSS,HTML,JavaScript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21" y="3700264"/>
            <a:ext cx="56197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628218" y="3861048"/>
            <a:ext cx="43204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95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/>
              <a:t>글</a:t>
            </a:r>
            <a:r>
              <a:rPr lang="ko-KR" altLang="en-US" b="1" smtClean="0">
                <a:solidFill>
                  <a:schemeClr val="accent2"/>
                </a:solidFill>
              </a:rPr>
              <a:t> 목록 </a:t>
            </a:r>
            <a:r>
              <a:rPr lang="en-US" altLang="ko-KR" sz="2000" b="1" smtClean="0">
                <a:solidFill>
                  <a:schemeClr val="accent4"/>
                </a:solidFill>
              </a:rPr>
              <a:t>web2-24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786771" cy="494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043608" y="3374036"/>
            <a:ext cx="475252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179078" y="3887167"/>
            <a:ext cx="7778659" cy="1756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04048" y="2802414"/>
            <a:ext cx="32038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Array(3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) [</a:t>
            </a:r>
            <a:r>
              <a:rPr lang="en-US" altLang="ko-KR" sz="1600" b="1" smtClean="0">
                <a:solidFill>
                  <a:srgbClr val="FFC000"/>
                </a:solidFill>
              </a:rPr>
              <a:t>CSS</a:t>
            </a:r>
            <a:r>
              <a:rPr lang="en-US" altLang="ko-KR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,HTML,JavaScript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669" y="3583098"/>
            <a:ext cx="4072218" cy="60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420740" y="4589674"/>
            <a:ext cx="43204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/>
              <a:t>글</a:t>
            </a:r>
            <a:r>
              <a:rPr lang="ko-KR" altLang="en-US" b="1" smtClean="0">
                <a:solidFill>
                  <a:schemeClr val="accent2"/>
                </a:solidFill>
              </a:rPr>
              <a:t> 목록 </a:t>
            </a:r>
            <a:r>
              <a:rPr lang="en-US" altLang="ko-KR" sz="2000" b="1" smtClean="0">
                <a:solidFill>
                  <a:schemeClr val="accent4"/>
                </a:solidFill>
              </a:rPr>
              <a:t>web2-24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786771" cy="494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043608" y="3374036"/>
            <a:ext cx="475252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179078" y="3887167"/>
            <a:ext cx="7778659" cy="1756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04048" y="2802414"/>
            <a:ext cx="32038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Array(3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) [</a:t>
            </a:r>
            <a:r>
              <a:rPr lang="en-US" altLang="ko-KR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CSS,</a:t>
            </a:r>
            <a:r>
              <a:rPr lang="en-US" altLang="ko-KR" sz="1600" b="1" smtClean="0">
                <a:solidFill>
                  <a:srgbClr val="FFC000"/>
                </a:solidFill>
              </a:rPr>
              <a:t>HTML</a:t>
            </a:r>
            <a:r>
              <a:rPr lang="en-US" altLang="ko-KR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,JavaScript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3573016"/>
            <a:ext cx="4097705" cy="742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420740" y="4589674"/>
            <a:ext cx="43204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31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/>
              <a:t>글</a:t>
            </a:r>
            <a:r>
              <a:rPr lang="ko-KR" altLang="en-US" b="1" smtClean="0">
                <a:solidFill>
                  <a:schemeClr val="accent2"/>
                </a:solidFill>
              </a:rPr>
              <a:t> 목록 </a:t>
            </a:r>
            <a:r>
              <a:rPr lang="en-US" altLang="ko-KR" sz="2000" b="1" smtClean="0">
                <a:solidFill>
                  <a:schemeClr val="accent4"/>
                </a:solidFill>
              </a:rPr>
              <a:t>web2-24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786771" cy="494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043608" y="3374036"/>
            <a:ext cx="475252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179078" y="3887167"/>
            <a:ext cx="7778659" cy="1756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04048" y="2802414"/>
            <a:ext cx="32038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Array(3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) [</a:t>
            </a:r>
            <a:r>
              <a:rPr lang="en-US" altLang="ko-KR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CSS,HTML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altLang="ko-KR" sz="1600" b="1">
                <a:solidFill>
                  <a:srgbClr val="FFC000"/>
                </a:solidFill>
              </a:rPr>
              <a:t>JavaScript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8" y="3501008"/>
            <a:ext cx="5544616" cy="10405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420740" y="4589674"/>
            <a:ext cx="43204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7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smtClean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16019</TotalTime>
  <Words>100</Words>
  <Application>Microsoft Office PowerPoint</Application>
  <PresentationFormat>화면 슬라이드 쇼(4:3)</PresentationFormat>
  <Paragraphs>38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노드제이에스</vt:lpstr>
      <vt:lpstr>파일 목록 web2-23</vt:lpstr>
      <vt:lpstr>파일 목록 web2-23</vt:lpstr>
      <vt:lpstr>파일 목록 web2-23</vt:lpstr>
      <vt:lpstr>글 목록 web2-24</vt:lpstr>
      <vt:lpstr>글 목록 web2-24</vt:lpstr>
      <vt:lpstr>글 목록 web2-24</vt:lpstr>
      <vt:lpstr>글 목록 web2-24</vt:lpstr>
      <vt:lpstr>글 목록 web2-24</vt:lpstr>
      <vt:lpstr>글 목록 web2-24</vt:lpstr>
      <vt:lpstr>글 목록 web2-24</vt:lpstr>
      <vt:lpstr>글 목록 web2-24</vt:lpstr>
      <vt:lpstr>함수화refactoring web2-26</vt:lpstr>
      <vt:lpstr>함수화refactoring web2-26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silkRoad</cp:lastModifiedBy>
  <cp:revision>2231</cp:revision>
  <dcterms:created xsi:type="dcterms:W3CDTF">2006-10-05T04:04:58Z</dcterms:created>
  <dcterms:modified xsi:type="dcterms:W3CDTF">2021-03-24T11:07:48Z</dcterms:modified>
</cp:coreProperties>
</file>