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919" r:id="rId2"/>
    <p:sldId id="1017" r:id="rId3"/>
    <p:sldId id="1018" r:id="rId4"/>
    <p:sldId id="1019" r:id="rId5"/>
    <p:sldId id="998" r:id="rId6"/>
    <p:sldId id="1016" r:id="rId7"/>
    <p:sldId id="999" r:id="rId8"/>
    <p:sldId id="1001" r:id="rId9"/>
    <p:sldId id="1002" r:id="rId10"/>
    <p:sldId id="1015" r:id="rId11"/>
    <p:sldId id="1003" r:id="rId12"/>
    <p:sldId id="1004" r:id="rId13"/>
    <p:sldId id="1007" r:id="rId14"/>
    <p:sldId id="1008" r:id="rId15"/>
    <p:sldId id="1009" r:id="rId16"/>
    <p:sldId id="1011" r:id="rId17"/>
    <p:sldId id="1010" r:id="rId18"/>
    <p:sldId id="1012" r:id="rId19"/>
    <p:sldId id="1013" r:id="rId20"/>
    <p:sldId id="1014" r:id="rId21"/>
    <p:sldId id="1020" r:id="rId22"/>
    <p:sldId id="1021" r:id="rId23"/>
    <p:sldId id="1023" r:id="rId24"/>
    <p:sldId id="1024" r:id="rId25"/>
    <p:sldId id="1025" r:id="rId26"/>
    <p:sldId id="102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4ED"/>
    <a:srgbClr val="0000FF"/>
    <a:srgbClr val="FF00FF"/>
    <a:srgbClr val="FE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8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E45A-7D04-4D07-9AC0-267D59F92CC6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F708-3D4C-402C-A65C-941592F09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4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4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38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57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1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89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87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09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7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7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7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7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4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6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4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60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0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5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ct val="150000"/>
              </a:lnSpc>
              <a:defRPr lang="ko-KR" altLang="en-US" sz="2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ko-KR" altLang="en-US" sz="21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50000"/>
              </a:lnSpc>
              <a:defRPr sz="1700" b="1">
                <a:solidFill>
                  <a:schemeClr val="accent3"/>
                </a:solidFill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lang="ko-KR" altLang="en-US"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노드제이에</a:t>
            </a:r>
            <a:r>
              <a:rPr lang="ko-KR" altLang="en-US"/>
              <a:t>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데이터받기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web2-32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4032448" cy="36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6933441" cy="4883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80568" y="2053163"/>
            <a:ext cx="1440160" cy="200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32040" y="2204864"/>
            <a:ext cx="1920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process_create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 변경</a:t>
            </a:r>
          </a:p>
        </p:txBody>
      </p:sp>
    </p:spTree>
    <p:extLst>
      <p:ext uri="{BB962C8B-B14F-4D97-AF65-F5344CB8AC3E}">
        <p14:creationId xmlns:p14="http://schemas.microsoft.com/office/powerpoint/2010/main" val="19383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데이터받기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web2-32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4032448" cy="36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6933441" cy="4883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7544" y="3368025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data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 전송될 때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763688" y="3395412"/>
            <a:ext cx="16561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4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데이터받기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web2-32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4032448" cy="36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6933441" cy="4883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1520" y="4088105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data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전송이 끝날 때</a:t>
            </a: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763688" y="4077072"/>
            <a:ext cx="1512168" cy="153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데이터받기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web2-32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4032448" cy="36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6933441" cy="4883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84493" y="3356992"/>
            <a:ext cx="2691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</a:rPr>
              <a:t>title</a:t>
            </a:r>
            <a:r>
              <a:rPr lang="ko-KR" altLang="en-US" sz="1400" dirty="0" smtClean="0">
                <a:solidFill>
                  <a:srgbClr val="FF0000"/>
                </a:solidFill>
              </a:rPr>
              <a:t>=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jemok</a:t>
            </a:r>
            <a:r>
              <a:rPr lang="ko-KR" altLang="en-US" sz="1400" dirty="0" err="1" smtClean="0">
                <a:solidFill>
                  <a:srgbClr val="00B050"/>
                </a:solidFill>
              </a:rPr>
              <a:t>&amp;</a:t>
            </a:r>
            <a:r>
              <a:rPr lang="ko-KR" altLang="en-US" sz="1400" dirty="0" err="1" smtClean="0">
                <a:solidFill>
                  <a:schemeClr val="accent4"/>
                </a:solidFill>
              </a:rPr>
              <a:t>description</a:t>
            </a:r>
            <a:r>
              <a:rPr lang="ko-KR" altLang="en-US" sz="1400" dirty="0" smtClean="0">
                <a:solidFill>
                  <a:schemeClr val="accent4"/>
                </a:solidFill>
              </a:rPr>
              <a:t>=1111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990" y="1289633"/>
            <a:ext cx="2600325" cy="19431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37408" y="1463438"/>
            <a:ext cx="576064" cy="245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37408" y="1988840"/>
            <a:ext cx="462784" cy="2160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데이터받기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web2-32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4032448" cy="36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6933441" cy="4883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990" y="1289633"/>
            <a:ext cx="2600325" cy="1943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10160" y="4035800"/>
            <a:ext cx="3722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</a:rPr>
              <a:t>{</a:t>
            </a:r>
            <a:r>
              <a:rPr lang="ko-KR" altLang="en-US" sz="1400" dirty="0" smtClean="0">
                <a:solidFill>
                  <a:srgbClr val="FF0000"/>
                </a:solidFill>
              </a:rPr>
              <a:t>"</a:t>
            </a:r>
            <a:r>
              <a:rPr lang="ko-KR" altLang="en-US" sz="1400" dirty="0" err="1">
                <a:solidFill>
                  <a:srgbClr val="FF0000"/>
                </a:solidFill>
              </a:rPr>
              <a:t>title</a:t>
            </a:r>
            <a:r>
              <a:rPr lang="ko-KR" altLang="en-US" sz="1400" dirty="0">
                <a:solidFill>
                  <a:srgbClr val="FF0000"/>
                </a:solidFill>
              </a:rPr>
              <a:t>": "</a:t>
            </a:r>
            <a:r>
              <a:rPr lang="ko-KR" altLang="en-US" sz="1400" dirty="0" err="1">
                <a:solidFill>
                  <a:srgbClr val="FF0000"/>
                </a:solidFill>
              </a:rPr>
              <a:t>jemok</a:t>
            </a:r>
            <a:r>
              <a:rPr lang="ko-KR" altLang="en-US" sz="1400" dirty="0" smtClean="0">
                <a:solidFill>
                  <a:srgbClr val="FF0000"/>
                </a:solidFill>
              </a:rPr>
              <a:t>"</a:t>
            </a:r>
            <a:r>
              <a:rPr lang="ko-KR" altLang="en-US" sz="1400" dirty="0" smtClean="0">
                <a:solidFill>
                  <a:srgbClr val="00B050"/>
                </a:solidFill>
              </a:rPr>
              <a:t>,  </a:t>
            </a:r>
            <a:r>
              <a:rPr lang="ko-KR" altLang="en-US" sz="1400" dirty="0">
                <a:solidFill>
                  <a:schemeClr val="accent4"/>
                </a:solidFill>
              </a:rPr>
              <a:t>"</a:t>
            </a:r>
            <a:r>
              <a:rPr lang="ko-KR" altLang="en-US" sz="1400" dirty="0" err="1">
                <a:solidFill>
                  <a:schemeClr val="accent4"/>
                </a:solidFill>
              </a:rPr>
              <a:t>description</a:t>
            </a:r>
            <a:r>
              <a:rPr lang="ko-KR" altLang="en-US" sz="1400" dirty="0">
                <a:solidFill>
                  <a:schemeClr val="accent4"/>
                </a:solidFill>
              </a:rPr>
              <a:t>": "1111</a:t>
            </a:r>
            <a:r>
              <a:rPr lang="ko-KR" altLang="en-US" sz="1400" dirty="0" smtClean="0">
                <a:solidFill>
                  <a:schemeClr val="accent4"/>
                </a:solidFill>
              </a:rPr>
              <a:t>"</a:t>
            </a:r>
            <a:r>
              <a:rPr lang="ko-KR" altLang="en-US" sz="1400" dirty="0" smtClean="0">
                <a:solidFill>
                  <a:srgbClr val="00B050"/>
                </a:solidFill>
              </a:rPr>
              <a:t>}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37408" y="1463438"/>
            <a:ext cx="576064" cy="245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37408" y="1988840"/>
            <a:ext cx="462784" cy="2160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sz="3200" dirty="0" err="1" smtClean="0"/>
              <a:t>파일생성과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리다이렉션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2636912"/>
            <a:ext cx="7272808" cy="22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파일생성</a:t>
            </a:r>
            <a:r>
              <a:rPr lang="ko-KR" altLang="en-US" sz="3200" dirty="0" err="1" smtClean="0"/>
              <a:t>과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리다이렉션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2636912"/>
            <a:ext cx="7272808" cy="22777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340768"/>
            <a:ext cx="2600325" cy="194310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059832" y="3861048"/>
            <a:ext cx="79208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693392" y="1507836"/>
            <a:ext cx="576064" cy="245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93392" y="2034944"/>
            <a:ext cx="462784" cy="2160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4139952" y="3861048"/>
            <a:ext cx="1224136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25388" y="3621972"/>
            <a:ext cx="128846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981" y="4221088"/>
            <a:ext cx="3057525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236" y="5446509"/>
            <a:ext cx="15621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31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sz="3200" dirty="0" err="1" smtClean="0"/>
              <a:t>파일생성과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리다이렉션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23221"/>
            <a:ext cx="7272808" cy="227778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791580" y="2731972"/>
            <a:ext cx="55446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487" y="2819833"/>
            <a:ext cx="2671417" cy="40304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44408" y="2827517"/>
            <a:ext cx="442392" cy="177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08487" y="5949280"/>
            <a:ext cx="939777" cy="900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28512" y="5092868"/>
            <a:ext cx="828092" cy="223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dirty="0" smtClean="0"/>
              <a:t>-</a:t>
            </a:r>
            <a:r>
              <a:rPr lang="ko-KR" altLang="en-US" sz="3200" dirty="0" smtClean="0"/>
              <a:t>수정링크생성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17638"/>
            <a:ext cx="4971320" cy="39946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86712" y="1433006"/>
            <a:ext cx="720080" cy="211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4532" y="4002241"/>
            <a:ext cx="1031164" cy="239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dirty="0" smtClean="0"/>
              <a:t>-</a:t>
            </a:r>
            <a:r>
              <a:rPr lang="ko-KR" altLang="en-US" sz="3200" dirty="0" smtClean="0"/>
              <a:t>수정링크생성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7" y="1772816"/>
            <a:ext cx="5832648" cy="341885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1631479" y="2011892"/>
            <a:ext cx="21679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56151" y="1780500"/>
            <a:ext cx="2085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1-1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파일에 접근 안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할때는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5660" y="3777021"/>
            <a:ext cx="16241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수정기능은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00B050"/>
                </a:solidFill>
              </a:rPr>
              <a:t>안나오게</a:t>
            </a:r>
            <a:endParaRPr lang="ko-KR" altLang="en-US" sz="1200" b="1" dirty="0" smtClean="0">
              <a:solidFill>
                <a:srgbClr val="00B05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83407" y="4005064"/>
            <a:ext cx="339206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03" y="1687941"/>
            <a:ext cx="2761016" cy="463424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604448" y="1718677"/>
            <a:ext cx="360040" cy="15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67087" y="4755880"/>
            <a:ext cx="760869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Read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갱신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3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53463"/>
            <a:ext cx="7853709" cy="33975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dirty="0" smtClean="0"/>
              <a:t>-</a:t>
            </a:r>
            <a:r>
              <a:rPr lang="ko-KR" altLang="en-US" sz="3200" dirty="0" smtClean="0"/>
              <a:t>수정링크생성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400373" y="1617767"/>
            <a:ext cx="648072" cy="33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8445" y="1340768"/>
            <a:ext cx="4012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1-2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파일에 접근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할때는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(query.Data.id !== undefined)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1046" y="333728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수정기능도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 나오게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072781" y="3277300"/>
            <a:ext cx="38164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277299"/>
            <a:ext cx="2952328" cy="448891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89364" y="3284983"/>
            <a:ext cx="614484" cy="223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6237312"/>
            <a:ext cx="1512168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2"/>
            <a:ext cx="4553123" cy="40255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dirty="0" smtClean="0"/>
              <a:t>-</a:t>
            </a:r>
            <a:r>
              <a:rPr lang="ko-KR" altLang="en-US" sz="3200" dirty="0" smtClean="0"/>
              <a:t>수정링크생성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115616" y="2121823"/>
            <a:ext cx="2323326" cy="3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864" y="1896406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파일을 추가하려고 할 때는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0984" y="5065421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control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이 </a:t>
            </a:r>
            <a:r>
              <a:rPr lang="ko-KR" altLang="en-US" sz="1200" b="1" dirty="0" err="1" smtClean="0">
                <a:solidFill>
                  <a:srgbClr val="00B050"/>
                </a:solidFill>
              </a:rPr>
              <a:t>안나오게</a:t>
            </a:r>
            <a:endParaRPr lang="ko-KR" altLang="en-US" sz="1200" b="1" dirty="0" smtClean="0">
              <a:solidFill>
                <a:srgbClr val="00B05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827584" y="5270472"/>
            <a:ext cx="36004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458" y="1700808"/>
            <a:ext cx="2749335" cy="479576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36068" y="1765615"/>
            <a:ext cx="422409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96136" y="6453336"/>
            <a:ext cx="2662341" cy="3912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비어있음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smtClean="0"/>
              <a:t>-</a:t>
            </a:r>
            <a:r>
              <a:rPr lang="ko-KR" altLang="en-US" sz="3200" smtClean="0"/>
              <a:t>수정할 정보 전송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web2-35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6574"/>
            <a:ext cx="8604448" cy="554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8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6574"/>
            <a:ext cx="8604448" cy="554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67970" y="5419586"/>
            <a:ext cx="3816424" cy="2469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40743"/>
            <a:ext cx="366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83768" y="1740743"/>
            <a:ext cx="1218853" cy="248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351786" y="1494177"/>
            <a:ext cx="2112115" cy="3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63888" y="1268760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3 </a:t>
            </a:r>
            <a:r>
              <a:rPr lang="ko-KR" altLang="en-US" sz="1200" b="1" smtClean="0">
                <a:solidFill>
                  <a:srgbClr val="FF0000"/>
                </a:solidFill>
              </a:rPr>
              <a:t>갱신하려고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할 때는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5576" y="5054267"/>
            <a:ext cx="864096" cy="3189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smtClean="0"/>
              <a:t>-</a:t>
            </a:r>
            <a:r>
              <a:rPr lang="ko-KR" altLang="en-US" sz="3200" smtClean="0"/>
              <a:t>수정할 정보 전송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web2-35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6574"/>
            <a:ext cx="8604448" cy="554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40743"/>
            <a:ext cx="366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83768" y="1740743"/>
            <a:ext cx="1218853" cy="248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351786" y="1494177"/>
            <a:ext cx="2112115" cy="3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63888" y="1268760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3 </a:t>
            </a:r>
            <a:r>
              <a:rPr lang="ko-KR" altLang="en-US" sz="1200" b="1" smtClean="0">
                <a:solidFill>
                  <a:srgbClr val="FF0000"/>
                </a:solidFill>
              </a:rPr>
              <a:t>갱신하려고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할 때는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52754" y="3340913"/>
            <a:ext cx="1512168" cy="223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5328" y="5851634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06602" y="3797586"/>
            <a:ext cx="1368152" cy="2412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45328" y="6381328"/>
            <a:ext cx="394224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smtClean="0"/>
              <a:t>-</a:t>
            </a:r>
            <a:r>
              <a:rPr lang="ko-KR" altLang="en-US" sz="3200" smtClean="0"/>
              <a:t>수정할 정보 전송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web2-35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6574"/>
            <a:ext cx="8604448" cy="554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411760" y="3128782"/>
            <a:ext cx="1512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25527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64088" y="5492105"/>
            <a:ext cx="792088" cy="52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smtClean="0"/>
              <a:t>-</a:t>
            </a:r>
            <a:r>
              <a:rPr lang="ko-KR" altLang="en-US" sz="3200" smtClean="0"/>
              <a:t>수정할 정보 전송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web2-35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err="1" smtClean="0"/>
              <a:t>글수정</a:t>
            </a:r>
            <a:r>
              <a:rPr lang="en-US" altLang="ko-KR" smtClean="0"/>
              <a:t>-</a:t>
            </a:r>
            <a:r>
              <a:rPr lang="ko-KR" altLang="en-US" sz="3200" smtClean="0"/>
              <a:t>파일명 변경</a:t>
            </a:r>
            <a:r>
              <a:rPr lang="en-US" altLang="ko-KR" sz="3200" smtClean="0"/>
              <a:t>,</a:t>
            </a:r>
            <a:r>
              <a:rPr lang="ko-KR" altLang="en-US" sz="3200" smtClean="0"/>
              <a:t> 내용저장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web2-36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153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3148932" y="1683716"/>
            <a:ext cx="19442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115616" y="4149080"/>
            <a:ext cx="65527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3026" y="389887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제목이 바뀔 경우 파일명 변경</a:t>
            </a:r>
            <a:endParaRPr lang="ko-KR" altLang="en-US" sz="12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smtClean="0"/>
              <a:t>SQL </a:t>
            </a:r>
            <a:r>
              <a:rPr lang="en-US" altLang="ko-KR" dirty="0" smtClean="0"/>
              <a:t>: INSERT</a:t>
            </a:r>
          </a:p>
          <a:p>
            <a:r>
              <a:rPr lang="en-US" altLang="ko-KR" dirty="0" smtClean="0"/>
              <a:t>Read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/>
            <a:r>
              <a:rPr lang="en-US" altLang="ko-KR"/>
              <a:t>SQL </a:t>
            </a:r>
            <a:r>
              <a:rPr lang="en-US" altLang="ko-KR" dirty="0" smtClean="0"/>
              <a:t>: SELECT</a:t>
            </a:r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갱신</a:t>
            </a:r>
            <a:endParaRPr lang="en-US" altLang="ko-KR" dirty="0" smtClean="0"/>
          </a:p>
          <a:p>
            <a:pPr lvl="1"/>
            <a:r>
              <a:rPr lang="en-US" altLang="ko-KR"/>
              <a:t>SQL </a:t>
            </a:r>
            <a:r>
              <a:rPr lang="en-US" altLang="ko-KR" dirty="0" smtClean="0"/>
              <a:t>: UPDATE</a:t>
            </a:r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/>
              <a:t>SQL </a:t>
            </a:r>
            <a:r>
              <a:rPr lang="en-US" altLang="ko-KR" dirty="0" smtClean="0"/>
              <a:t>: DELETE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4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REST : POST</a:t>
            </a:r>
          </a:p>
          <a:p>
            <a:r>
              <a:rPr lang="en-US" altLang="ko-KR" dirty="0" smtClean="0"/>
              <a:t>Read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REST : GET</a:t>
            </a:r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갱신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REST </a:t>
            </a:r>
            <a:r>
              <a:rPr lang="en-US" altLang="ko-KR" smtClean="0"/>
              <a:t>: </a:t>
            </a:r>
            <a:r>
              <a:rPr lang="en-US" altLang="ko-KR" smtClean="0"/>
              <a:t>PATCH</a:t>
            </a:r>
            <a:r>
              <a:rPr lang="en-US" altLang="ko-KR" sz="1600" smtClean="0">
                <a:solidFill>
                  <a:schemeClr val="accent3"/>
                </a:solidFill>
              </a:rPr>
              <a:t>(</a:t>
            </a:r>
            <a:r>
              <a:rPr lang="ko-KR" altLang="en-US" sz="1600" smtClean="0">
                <a:solidFill>
                  <a:schemeClr val="accent3"/>
                </a:solidFill>
              </a:rPr>
              <a:t>일부갱신</a:t>
            </a:r>
            <a:r>
              <a:rPr lang="en-US" altLang="ko-KR" sz="1600" smtClean="0">
                <a:solidFill>
                  <a:schemeClr val="accent3"/>
                </a:solidFill>
              </a:rPr>
              <a:t>)</a:t>
            </a:r>
            <a:r>
              <a:rPr lang="en-US" altLang="ko-KR" smtClean="0"/>
              <a:t> </a:t>
            </a:r>
            <a:r>
              <a:rPr lang="en-US" altLang="ko-KR" smtClean="0"/>
              <a:t>or </a:t>
            </a:r>
            <a:r>
              <a:rPr lang="en-US" altLang="ko-KR" smtClean="0"/>
              <a:t>PUT</a:t>
            </a:r>
            <a:r>
              <a:rPr lang="en-US" altLang="ko-KR" sz="1600">
                <a:solidFill>
                  <a:schemeClr val="accent3"/>
                </a:solidFill>
              </a:rPr>
              <a:t>(</a:t>
            </a:r>
            <a:r>
              <a:rPr lang="ko-KR" altLang="en-US" sz="1600">
                <a:solidFill>
                  <a:schemeClr val="accent3"/>
                </a:solidFill>
              </a:rPr>
              <a:t>전체갱신</a:t>
            </a:r>
            <a:r>
              <a:rPr lang="en-US" altLang="ko-KR" sz="16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REST : DELETE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2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-UI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104456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3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-UI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528" y="1700808"/>
            <a:ext cx="4104456" cy="4176464"/>
            <a:chOff x="98661" y="1149484"/>
            <a:chExt cx="4608512" cy="46333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61" y="1149484"/>
              <a:ext cx="4608512" cy="4633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11560" y="4174595"/>
              <a:ext cx="3168353" cy="250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146" y="1340768"/>
            <a:ext cx="2696358" cy="46770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44394" y="1340768"/>
            <a:ext cx="360040" cy="211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44208" y="400506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-UI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484784"/>
            <a:ext cx="7083524" cy="412096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051720" y="1700808"/>
            <a:ext cx="11521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3453" y="15447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추가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7544" y="2636912"/>
            <a:ext cx="669674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82939" y="2348880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body</a:t>
            </a:r>
            <a:endParaRPr lang="ko-KR" altLang="en-US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2708920"/>
            <a:ext cx="201622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63688" y="2769112"/>
            <a:ext cx="201622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-UI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484784"/>
            <a:ext cx="7083524" cy="412096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051720" y="1700808"/>
            <a:ext cx="11521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3453" y="15447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추가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7544" y="2636912"/>
            <a:ext cx="669674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146" y="1340768"/>
            <a:ext cx="2696358" cy="467701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644394" y="1340768"/>
            <a:ext cx="360040" cy="211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44208" y="4360242"/>
            <a:ext cx="2232248" cy="1657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데이터받기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web2-32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4032448" cy="36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6933441" cy="4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b="1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17221</TotalTime>
  <Words>254</Words>
  <Application>Microsoft Office PowerPoint</Application>
  <PresentationFormat>화면 슬라이드 쇼(4:3)</PresentationFormat>
  <Paragraphs>92</Paragraphs>
  <Slides>26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노드제이에스</vt:lpstr>
      <vt:lpstr>CRUD</vt:lpstr>
      <vt:lpstr>CRUD</vt:lpstr>
      <vt:lpstr>CRUD</vt:lpstr>
      <vt:lpstr>글생성-UI web2-31</vt:lpstr>
      <vt:lpstr>글생성-UI web2-31</vt:lpstr>
      <vt:lpstr>글생성-UI web2-31</vt:lpstr>
      <vt:lpstr>글생성-UI web2-31</vt:lpstr>
      <vt:lpstr>글생성-데이터받기 web2-32</vt:lpstr>
      <vt:lpstr>글생성-데이터받기 web2-32</vt:lpstr>
      <vt:lpstr>글생성-데이터받기 web2-32</vt:lpstr>
      <vt:lpstr>글생성-데이터받기 web2-32</vt:lpstr>
      <vt:lpstr>글생성-데이터받기 web2-32</vt:lpstr>
      <vt:lpstr>글생성-데이터받기 web2-32</vt:lpstr>
      <vt:lpstr>글생성-파일생성과 리다이렉션 web2-33</vt:lpstr>
      <vt:lpstr>글생성-파일생성과 리다이렉션 web2-33</vt:lpstr>
      <vt:lpstr>글생성-파일생성과 리다이렉션 web2-33</vt:lpstr>
      <vt:lpstr>글수정-수정링크생성 web2-34</vt:lpstr>
      <vt:lpstr>글수정-수정링크생성 web2-34</vt:lpstr>
      <vt:lpstr>글수정-수정링크생성 web2-34</vt:lpstr>
      <vt:lpstr>글수정-수정링크생성 web2-34</vt:lpstr>
      <vt:lpstr>글수정-수정할 정보 전송 web2-35</vt:lpstr>
      <vt:lpstr>글수정-수정할 정보 전송 web2-35</vt:lpstr>
      <vt:lpstr>글수정-수정할 정보 전송 web2-35</vt:lpstr>
      <vt:lpstr>글수정-수정할 정보 전송 web2-35</vt:lpstr>
      <vt:lpstr>글수정-파일명 변경, 내용저장 web2-36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xeon</cp:lastModifiedBy>
  <cp:revision>2311</cp:revision>
  <dcterms:created xsi:type="dcterms:W3CDTF">2006-10-05T04:04:58Z</dcterms:created>
  <dcterms:modified xsi:type="dcterms:W3CDTF">2021-03-24T22:15:28Z</dcterms:modified>
</cp:coreProperties>
</file>