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919" r:id="rId2"/>
    <p:sldId id="1017" r:id="rId3"/>
    <p:sldId id="1034" r:id="rId4"/>
    <p:sldId id="1035" r:id="rId5"/>
    <p:sldId id="1036" r:id="rId6"/>
    <p:sldId id="1037" r:id="rId7"/>
    <p:sldId id="1038" r:id="rId8"/>
    <p:sldId id="1039" r:id="rId9"/>
    <p:sldId id="1040" r:id="rId10"/>
    <p:sldId id="1041" r:id="rId11"/>
    <p:sldId id="1042" r:id="rId12"/>
    <p:sldId id="1043" r:id="rId13"/>
    <p:sldId id="1044" r:id="rId14"/>
    <p:sldId id="1033" r:id="rId15"/>
    <p:sldId id="1018" r:id="rId16"/>
    <p:sldId id="1019" r:id="rId17"/>
    <p:sldId id="998" r:id="rId18"/>
    <p:sldId id="1016" r:id="rId19"/>
    <p:sldId id="999" r:id="rId20"/>
    <p:sldId id="1001" r:id="rId21"/>
    <p:sldId id="1002" r:id="rId22"/>
    <p:sldId id="1015" r:id="rId23"/>
    <p:sldId id="1003" r:id="rId24"/>
    <p:sldId id="1004" r:id="rId25"/>
    <p:sldId id="1007" r:id="rId26"/>
    <p:sldId id="1008" r:id="rId27"/>
    <p:sldId id="1009" r:id="rId28"/>
    <p:sldId id="1011" r:id="rId29"/>
    <p:sldId id="1010" r:id="rId30"/>
    <p:sldId id="1012" r:id="rId31"/>
    <p:sldId id="1013" r:id="rId32"/>
    <p:sldId id="1014" r:id="rId33"/>
    <p:sldId id="1020" r:id="rId34"/>
    <p:sldId id="1021" r:id="rId35"/>
    <p:sldId id="1023" r:id="rId36"/>
    <p:sldId id="1024" r:id="rId37"/>
    <p:sldId id="1025" r:id="rId38"/>
    <p:sldId id="1026" r:id="rId39"/>
    <p:sldId id="1027" r:id="rId40"/>
    <p:sldId id="1028" r:id="rId41"/>
    <p:sldId id="1029" r:id="rId42"/>
    <p:sldId id="1030" r:id="rId43"/>
    <p:sldId id="1031" r:id="rId44"/>
    <p:sldId id="1032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4ED"/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4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4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8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57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8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0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88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7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85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45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77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83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30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5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4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6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4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60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0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5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04048" y="3429000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accent6"/>
                </a:solidFill>
              </a:rPr>
              <a:t>msg</a:t>
            </a:r>
            <a:endParaRPr lang="ko-KR" altLang="en-US" sz="1400" b="1" smtClean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2988" y="3753036"/>
            <a:ext cx="1783108" cy="10441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35" y="2197818"/>
            <a:ext cx="47815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2564927"/>
            <a:ext cx="4680520" cy="936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6" y="2204864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27584" y="4077072"/>
            <a:ext cx="38884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35" y="2197818"/>
            <a:ext cx="47815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2564927"/>
            <a:ext cx="4680520" cy="57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6" y="3284984"/>
            <a:ext cx="8640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27584" y="4365104"/>
            <a:ext cx="38884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35" y="2197818"/>
            <a:ext cx="47815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2564927"/>
            <a:ext cx="4680520" cy="57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5" y="4005063"/>
            <a:ext cx="4808349" cy="1231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827584" y="4725144"/>
            <a:ext cx="45365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20272" y="3645024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두 번 반복</a:t>
            </a:r>
            <a:endParaRPr lang="ko-KR" altLang="en-US" sz="14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Read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smtClean="0"/>
              <a:t>SQL </a:t>
            </a:r>
            <a:r>
              <a:rPr lang="en-US" altLang="ko-KR" dirty="0" smtClean="0"/>
              <a:t>: INSERT</a:t>
            </a:r>
          </a:p>
          <a:p>
            <a:r>
              <a:rPr lang="en-US" altLang="ko-KR" dirty="0" smtClean="0"/>
              <a:t>Read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en-US" altLang="ko-KR"/>
              <a:t>SQL </a:t>
            </a:r>
            <a:r>
              <a:rPr lang="en-US" altLang="ko-KR" dirty="0" smtClean="0"/>
              <a:t>: SELECT</a:t>
            </a:r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1"/>
            <a:r>
              <a:rPr lang="en-US" altLang="ko-KR"/>
              <a:t>SQL </a:t>
            </a:r>
            <a:r>
              <a:rPr lang="en-US" altLang="ko-KR" dirty="0" smtClean="0"/>
              <a:t>: UPDATE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/>
              <a:t>SQL </a:t>
            </a:r>
            <a:r>
              <a:rPr lang="en-US" altLang="ko-KR" dirty="0" smtClean="0"/>
              <a:t>: DELETE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: POST</a:t>
            </a:r>
          </a:p>
          <a:p>
            <a:r>
              <a:rPr lang="en-US" altLang="ko-KR" dirty="0" smtClean="0"/>
              <a:t>Read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: GET</a:t>
            </a:r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</a:t>
            </a:r>
            <a:r>
              <a:rPr lang="en-US" altLang="ko-KR" smtClean="0"/>
              <a:t>: PATCH</a:t>
            </a:r>
            <a:r>
              <a:rPr lang="en-US" altLang="ko-KR" sz="1600" smtClean="0">
                <a:solidFill>
                  <a:schemeClr val="accent3"/>
                </a:solidFill>
              </a:rPr>
              <a:t>(</a:t>
            </a:r>
            <a:r>
              <a:rPr lang="ko-KR" altLang="en-US" sz="1600" smtClean="0">
                <a:solidFill>
                  <a:schemeClr val="accent3"/>
                </a:solidFill>
              </a:rPr>
              <a:t>일부갱신</a:t>
            </a:r>
            <a:r>
              <a:rPr lang="en-US" altLang="ko-KR" sz="1600" smtClean="0">
                <a:solidFill>
                  <a:schemeClr val="accent3"/>
                </a:solidFill>
              </a:rPr>
              <a:t>)</a:t>
            </a:r>
            <a:r>
              <a:rPr lang="en-US" altLang="ko-KR" smtClean="0"/>
              <a:t> or PUT</a:t>
            </a:r>
            <a:r>
              <a:rPr lang="en-US" altLang="ko-KR" sz="1600">
                <a:solidFill>
                  <a:schemeClr val="accent3"/>
                </a:solidFill>
              </a:rPr>
              <a:t>(</a:t>
            </a:r>
            <a:r>
              <a:rPr lang="ko-KR" altLang="en-US" sz="1600">
                <a:solidFill>
                  <a:schemeClr val="accent3"/>
                </a:solidFill>
              </a:rPr>
              <a:t>전체갱신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 : DELETE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-UI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104456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3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-UI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3528" y="1700808"/>
            <a:ext cx="4104456" cy="4176464"/>
            <a:chOff x="98661" y="1149484"/>
            <a:chExt cx="4608512" cy="46333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61" y="1149484"/>
              <a:ext cx="4608512" cy="4633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11560" y="4174595"/>
              <a:ext cx="3168353" cy="250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46" y="1340768"/>
            <a:ext cx="2696358" cy="46770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44208" y="400506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-UI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484784"/>
            <a:ext cx="7083524" cy="412096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051720" y="1700808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453" y="1544773"/>
            <a:ext cx="113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생성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(INSERT)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636912"/>
            <a:ext cx="669674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82939" y="2348880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body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2708920"/>
            <a:ext cx="201622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63688" y="2769112"/>
            <a:ext cx="201622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명확한 정의는 없어보임</a:t>
            </a:r>
            <a:r>
              <a:rPr lang="en-US" altLang="ko-KR" smtClean="0"/>
              <a:t>…</a:t>
            </a:r>
          </a:p>
          <a:p>
            <a:pPr lvl="1"/>
            <a:r>
              <a:rPr lang="ko-KR" altLang="en-US" smtClean="0"/>
              <a:t>사람마다 정의가 다름</a:t>
            </a:r>
            <a:endParaRPr lang="en-US" altLang="ko-KR" smtClean="0"/>
          </a:p>
          <a:p>
            <a:r>
              <a:rPr lang="ko-KR" altLang="en-US" smtClean="0"/>
              <a:t>어떤 사건이 일어났을 때 발생하는 </a:t>
            </a:r>
            <a:r>
              <a:rPr lang="ko-KR" altLang="en-US" smtClean="0">
                <a:solidFill>
                  <a:srgbClr val="FF0000"/>
                </a:solidFill>
              </a:rPr>
              <a:t>신호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사건</a:t>
            </a:r>
            <a:r>
              <a:rPr lang="en-US" altLang="ko-KR" smtClean="0"/>
              <a:t>(event)</a:t>
            </a:r>
            <a:r>
              <a:rPr lang="ko-KR" altLang="en-US" smtClean="0"/>
              <a:t>이라고 정의를 내리는 출처도 </a:t>
            </a:r>
            <a:r>
              <a:rPr lang="ko-KR" altLang="en-US" smtClean="0"/>
              <a:t>많음</a:t>
            </a:r>
            <a:endParaRPr lang="en-US" altLang="ko-KR" smtClean="0"/>
          </a:p>
          <a:p>
            <a:pPr lvl="1"/>
            <a:r>
              <a:rPr lang="ko-KR" altLang="en-US" smtClean="0"/>
              <a:t>신호라는게 더 직관적인듯</a:t>
            </a:r>
            <a:endParaRPr lang="en-US" altLang="ko-KR"/>
          </a:p>
          <a:p>
            <a:r>
              <a:rPr lang="ko-KR" altLang="en-US" smtClean="0"/>
              <a:t>이벤트가 발생하면 해당 리스너</a:t>
            </a:r>
            <a:r>
              <a:rPr lang="en-US" altLang="ko-KR" smtClean="0"/>
              <a:t>/</a:t>
            </a:r>
            <a:r>
              <a:rPr lang="ko-KR" altLang="en-US" smtClean="0"/>
              <a:t>핸들러가 처리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-UI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web2-31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484784"/>
            <a:ext cx="7083524" cy="412096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051720" y="1700808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453" y="15447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2636912"/>
            <a:ext cx="669674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46" y="1340768"/>
            <a:ext cx="2696358" cy="467701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644394" y="1340768"/>
            <a:ext cx="360040" cy="211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44208" y="4360242"/>
            <a:ext cx="2232248" cy="1657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80568" y="2053163"/>
            <a:ext cx="1440160" cy="200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32040" y="2204864"/>
            <a:ext cx="1920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process_create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변경</a:t>
            </a:r>
          </a:p>
        </p:txBody>
      </p:sp>
    </p:spTree>
    <p:extLst>
      <p:ext uri="{BB962C8B-B14F-4D97-AF65-F5344CB8AC3E}">
        <p14:creationId xmlns:p14="http://schemas.microsoft.com/office/powerpoint/2010/main" val="19383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3368025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전송될 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763688" y="3395412"/>
            <a:ext cx="16561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520" y="4088105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전송이 끝날 때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763688" y="4077072"/>
            <a:ext cx="1512168" cy="153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84493" y="3356992"/>
            <a:ext cx="282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title</a:t>
            </a:r>
            <a:r>
              <a:rPr lang="ko-KR" altLang="en-US" sz="1400" dirty="0" smtClean="0">
                <a:solidFill>
                  <a:srgbClr val="FF0000"/>
                </a:solidFill>
              </a:rPr>
              <a:t>=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jemok</a:t>
            </a:r>
            <a:r>
              <a:rPr lang="ko-KR" altLang="en-US" sz="1400" dirty="0" err="1" smtClean="0">
                <a:solidFill>
                  <a:srgbClr val="00B050"/>
                </a:solidFill>
              </a:rPr>
              <a:t>&amp;</a:t>
            </a:r>
            <a:r>
              <a:rPr lang="ko-KR" altLang="en-US" sz="1400" dirty="0" err="1" smtClean="0">
                <a:solidFill>
                  <a:schemeClr val="accent4"/>
                </a:solidFill>
              </a:rPr>
              <a:t>description</a:t>
            </a:r>
            <a:r>
              <a:rPr lang="ko-KR" altLang="en-US" sz="1400" dirty="0" smtClean="0">
                <a:solidFill>
                  <a:schemeClr val="accent4"/>
                </a:solidFill>
              </a:rPr>
              <a:t>=1111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990" y="1289633"/>
            <a:ext cx="2600325" cy="1943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37408" y="1463438"/>
            <a:ext cx="576064" cy="24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37408" y="1988840"/>
            <a:ext cx="462784" cy="2160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데이터받기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web2-32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032448" cy="36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2816"/>
            <a:ext cx="6933441" cy="4883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990" y="1289633"/>
            <a:ext cx="26003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10160" y="4035800"/>
            <a:ext cx="3722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</a:rPr>
              <a:t>{</a:t>
            </a:r>
            <a:r>
              <a:rPr lang="ko-KR" altLang="en-US" sz="1400" dirty="0" smtClean="0">
                <a:solidFill>
                  <a:srgbClr val="FF0000"/>
                </a:solidFill>
              </a:rPr>
              <a:t>"</a:t>
            </a:r>
            <a:r>
              <a:rPr lang="ko-KR" altLang="en-US" sz="1400" dirty="0" err="1">
                <a:solidFill>
                  <a:srgbClr val="FF0000"/>
                </a:solidFill>
              </a:rPr>
              <a:t>title</a:t>
            </a:r>
            <a:r>
              <a:rPr lang="ko-KR" altLang="en-US" sz="1400" dirty="0">
                <a:solidFill>
                  <a:srgbClr val="FF0000"/>
                </a:solidFill>
              </a:rPr>
              <a:t>": "</a:t>
            </a:r>
            <a:r>
              <a:rPr lang="ko-KR" altLang="en-US" sz="1400" dirty="0" err="1">
                <a:solidFill>
                  <a:srgbClr val="FF0000"/>
                </a:solidFill>
              </a:rPr>
              <a:t>jemok</a:t>
            </a:r>
            <a:r>
              <a:rPr lang="ko-KR" altLang="en-US" sz="1400" dirty="0" smtClean="0">
                <a:solidFill>
                  <a:srgbClr val="FF0000"/>
                </a:solidFill>
              </a:rPr>
              <a:t>"</a:t>
            </a:r>
            <a:r>
              <a:rPr lang="ko-KR" altLang="en-US" sz="1400" dirty="0" smtClean="0">
                <a:solidFill>
                  <a:srgbClr val="00B050"/>
                </a:solidFill>
              </a:rPr>
              <a:t>,  </a:t>
            </a:r>
            <a:r>
              <a:rPr lang="ko-KR" altLang="en-US" sz="1400" dirty="0">
                <a:solidFill>
                  <a:schemeClr val="accent4"/>
                </a:solidFill>
              </a:rPr>
              <a:t>"</a:t>
            </a:r>
            <a:r>
              <a:rPr lang="ko-KR" altLang="en-US" sz="1400" dirty="0" err="1">
                <a:solidFill>
                  <a:schemeClr val="accent4"/>
                </a:solidFill>
              </a:rPr>
              <a:t>description</a:t>
            </a:r>
            <a:r>
              <a:rPr lang="ko-KR" altLang="en-US" sz="1400" dirty="0">
                <a:solidFill>
                  <a:schemeClr val="accent4"/>
                </a:solidFill>
              </a:rPr>
              <a:t>": "1111</a:t>
            </a:r>
            <a:r>
              <a:rPr lang="ko-KR" altLang="en-US" sz="1400" dirty="0" smtClean="0">
                <a:solidFill>
                  <a:schemeClr val="accent4"/>
                </a:solidFill>
              </a:rPr>
              <a:t>"</a:t>
            </a:r>
            <a:r>
              <a:rPr lang="ko-KR" altLang="en-US" sz="1400" dirty="0" smtClean="0">
                <a:solidFill>
                  <a:srgbClr val="00B050"/>
                </a:solidFill>
              </a:rPr>
              <a:t>}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37408" y="1463438"/>
            <a:ext cx="576064" cy="24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37408" y="1988840"/>
            <a:ext cx="462784" cy="2160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파일생성과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리다이렉션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2636912"/>
            <a:ext cx="7272808" cy="22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파일생성</a:t>
            </a:r>
            <a:r>
              <a:rPr lang="ko-KR" altLang="en-US" sz="3200" dirty="0" err="1" smtClean="0"/>
              <a:t>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리다이렉션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2636912"/>
            <a:ext cx="7272808" cy="22777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340768"/>
            <a:ext cx="2600325" cy="19431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059832" y="3861048"/>
            <a:ext cx="7920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693392" y="1507836"/>
            <a:ext cx="576064" cy="245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93392" y="2034944"/>
            <a:ext cx="462784" cy="2160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4139952" y="3861048"/>
            <a:ext cx="1224136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25388" y="3621972"/>
            <a:ext cx="128846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981" y="4221088"/>
            <a:ext cx="3057525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236" y="5446509"/>
            <a:ext cx="15621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444208" y="5687938"/>
            <a:ext cx="216024" cy="333350"/>
          </a:xfrm>
          <a:prstGeom prst="rect">
            <a:avLst/>
          </a:prstGeom>
          <a:solidFill>
            <a:srgbClr val="F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글생성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파일생성과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리다이렉션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23221"/>
            <a:ext cx="7272808" cy="227778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791580" y="2731972"/>
            <a:ext cx="55446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487" y="2819833"/>
            <a:ext cx="2671417" cy="4030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44408" y="2827517"/>
            <a:ext cx="442392" cy="177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8487" y="5949280"/>
            <a:ext cx="939777" cy="900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8512" y="5092868"/>
            <a:ext cx="828092" cy="223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70021" y="27089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리다이렉트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어디에서 사용되냐에 따라 둘이 같기도 다르기도</a:t>
            </a:r>
            <a:endParaRPr lang="en-US" altLang="ko-KR" smtClean="0"/>
          </a:p>
          <a:p>
            <a:r>
              <a:rPr lang="ko-KR" altLang="en-US" smtClean="0"/>
              <a:t>이 수업에서는 차이를 두지 않아도 무방해보임</a:t>
            </a:r>
            <a:endParaRPr lang="en-US" altLang="ko-KR" smtClean="0"/>
          </a:p>
          <a:p>
            <a:pPr lvl="1"/>
            <a:r>
              <a:rPr lang="ko-KR" altLang="en-US" smtClean="0"/>
              <a:t>일단은 구별하려고 하지 말자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리스너 </a:t>
            </a:r>
            <a:r>
              <a:rPr lang="en-US" altLang="ko-KR" smtClean="0"/>
              <a:t>vs </a:t>
            </a:r>
            <a:r>
              <a:rPr lang="ko-KR" altLang="en-US" smtClean="0"/>
              <a:t>핸들러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7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-</a:t>
            </a:r>
            <a:r>
              <a:rPr lang="ko-KR" altLang="en-US" sz="3200" dirty="0" smtClean="0"/>
              <a:t>수정링크생성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7638"/>
            <a:ext cx="4971320" cy="39946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86712" y="1433006"/>
            <a:ext cx="720080" cy="211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4532" y="4002241"/>
            <a:ext cx="1031164" cy="239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-</a:t>
            </a:r>
            <a:r>
              <a:rPr lang="ko-KR" altLang="en-US" sz="3200" dirty="0" smtClean="0"/>
              <a:t>수정링크생성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" y="1772816"/>
            <a:ext cx="5832648" cy="341885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631479" y="2011892"/>
            <a:ext cx="21679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6151" y="1780500"/>
            <a:ext cx="2085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1-1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파일에 접근 안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할때는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5660" y="3777021"/>
            <a:ext cx="16241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수정기능은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00B050"/>
                </a:solidFill>
              </a:rPr>
              <a:t>안나오게</a:t>
            </a:r>
            <a:endParaRPr lang="ko-KR" altLang="en-US" sz="1200" b="1" dirty="0" smtClean="0">
              <a:solidFill>
                <a:srgbClr val="00B05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83407" y="4005064"/>
            <a:ext cx="33920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03" y="1687941"/>
            <a:ext cx="2761016" cy="463424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604448" y="1718677"/>
            <a:ext cx="360040" cy="15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7087" y="4755880"/>
            <a:ext cx="760869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53463"/>
            <a:ext cx="7853709" cy="33975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-</a:t>
            </a:r>
            <a:r>
              <a:rPr lang="ko-KR" altLang="en-US" sz="3200" dirty="0" smtClean="0"/>
              <a:t>수정링크생성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400373" y="1617767"/>
            <a:ext cx="648072" cy="33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8445" y="1340768"/>
            <a:ext cx="4012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1-2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파일에 접근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할때는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(query.Data.id !== undefined)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1046" y="333728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B050"/>
                </a:solidFill>
              </a:rPr>
              <a:t>수정기능도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 나오게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072781" y="3277300"/>
            <a:ext cx="38164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277299"/>
            <a:ext cx="2952328" cy="44889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89364" y="3284983"/>
            <a:ext cx="614484" cy="223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6237312"/>
            <a:ext cx="1512168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4553123" cy="40255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dirty="0" smtClean="0"/>
              <a:t>-</a:t>
            </a:r>
            <a:r>
              <a:rPr lang="ko-KR" altLang="en-US" sz="3200" dirty="0" smtClean="0"/>
              <a:t>수정링크생성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web2-34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15616" y="2121823"/>
            <a:ext cx="2323326" cy="3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189640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파일을 추가하려고 할 때는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0984" y="5065421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</a:rPr>
              <a:t>control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이 </a:t>
            </a:r>
            <a:r>
              <a:rPr lang="ko-KR" altLang="en-US" sz="1200" b="1" dirty="0" err="1" smtClean="0">
                <a:solidFill>
                  <a:srgbClr val="00B050"/>
                </a:solidFill>
              </a:rPr>
              <a:t>안나오게</a:t>
            </a:r>
            <a:endParaRPr lang="ko-KR" altLang="en-US" sz="1200" b="1" dirty="0" smtClean="0">
              <a:solidFill>
                <a:srgbClr val="00B05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827584" y="5270472"/>
            <a:ext cx="36004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458" y="1700808"/>
            <a:ext cx="2749335" cy="479576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36068" y="1765615"/>
            <a:ext cx="422409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96136" y="6453336"/>
            <a:ext cx="2662341" cy="3912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비어있음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수정할 정보 전송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574"/>
            <a:ext cx="8604448" cy="55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8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574"/>
            <a:ext cx="8604448" cy="55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67970" y="5419586"/>
            <a:ext cx="3816424" cy="2469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40743"/>
            <a:ext cx="366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1740743"/>
            <a:ext cx="1218853" cy="24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351786" y="1494177"/>
            <a:ext cx="2112115" cy="3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3888" y="126876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3 </a:t>
            </a:r>
            <a:r>
              <a:rPr lang="ko-KR" altLang="en-US" sz="1200" b="1" smtClean="0">
                <a:solidFill>
                  <a:srgbClr val="FF0000"/>
                </a:solidFill>
              </a:rPr>
              <a:t>갱신하려고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할 때는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5576" y="5054267"/>
            <a:ext cx="864096" cy="3189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수정할 정보 전송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574"/>
            <a:ext cx="8604448" cy="55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40743"/>
            <a:ext cx="366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1740743"/>
            <a:ext cx="1218853" cy="24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351786" y="1494177"/>
            <a:ext cx="2112115" cy="3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3888" y="126876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3 </a:t>
            </a:r>
            <a:r>
              <a:rPr lang="ko-KR" altLang="en-US" sz="1200" b="1" smtClean="0">
                <a:solidFill>
                  <a:srgbClr val="FF0000"/>
                </a:solidFill>
              </a:rPr>
              <a:t>갱신하려고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할 때는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52754" y="3340913"/>
            <a:ext cx="1512168" cy="223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5328" y="585163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06602" y="3797586"/>
            <a:ext cx="1368152" cy="2412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45328" y="6381328"/>
            <a:ext cx="39422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수정할 정보 전송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6574"/>
            <a:ext cx="8604448" cy="554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411760" y="3128782"/>
            <a:ext cx="15121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2552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64088" y="5492105"/>
            <a:ext cx="792088" cy="52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수정할 정보 전송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web2-35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err="1" smtClean="0"/>
              <a:t>글수정</a:t>
            </a:r>
            <a:r>
              <a:rPr lang="en-US" altLang="ko-KR" smtClean="0"/>
              <a:t>-</a:t>
            </a:r>
            <a:r>
              <a:rPr lang="ko-KR" altLang="en-US" sz="3200" smtClean="0"/>
              <a:t>파일명 변경</a:t>
            </a:r>
            <a:r>
              <a:rPr lang="en-US" altLang="ko-KR" sz="3200" smtClean="0"/>
              <a:t>,</a:t>
            </a:r>
            <a:r>
              <a:rPr lang="ko-KR" altLang="en-US" sz="3200" smtClean="0"/>
              <a:t> 내용저장</a:t>
            </a:r>
            <a:r>
              <a:rPr lang="ko-KR" altLang="en-US" b="1" smtClean="0">
                <a:solidFill>
                  <a:schemeClr val="accent2"/>
                </a:solidFill>
              </a:rPr>
              <a:t> </a:t>
            </a:r>
            <a:r>
              <a:rPr lang="en-US" altLang="ko-KR" sz="2000" b="1" smtClean="0">
                <a:solidFill>
                  <a:schemeClr val="accent4"/>
                </a:solidFill>
              </a:rPr>
              <a:t>web2-36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153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3148932" y="1683716"/>
            <a:ext cx="19442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15616" y="4149080"/>
            <a:ext cx="65527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3026" y="389887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제목이 바뀔 경우 파일명 변경</a:t>
            </a:r>
          </a:p>
        </p:txBody>
      </p:sp>
    </p:spTree>
    <p:extLst>
      <p:ext uri="{BB962C8B-B14F-4D97-AF65-F5344CB8AC3E}">
        <p14:creationId xmlns:p14="http://schemas.microsoft.com/office/powerpoint/2010/main" val="11767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글삭제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삭제버튼</a:t>
            </a:r>
            <a:r>
              <a:rPr lang="ko-KR" altLang="en-US" sz="3200" dirty="0" smtClean="0"/>
              <a:t> 구현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web2-37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72816"/>
            <a:ext cx="7231732" cy="437921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323528" y="1996027"/>
            <a:ext cx="648072" cy="33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4760" y="1783849"/>
            <a:ext cx="3714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파일에 접근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할때는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(query.Data.id !== undefined)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3608" y="3861048"/>
            <a:ext cx="489654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핸들</a:t>
            </a:r>
            <a:endParaRPr lang="en-US" altLang="ko-KR"/>
          </a:p>
          <a:p>
            <a:pPr lvl="1"/>
            <a:r>
              <a:rPr lang="ko-KR" altLang="en-US" smtClean="0"/>
              <a:t>자원을 참</a:t>
            </a:r>
            <a:r>
              <a:rPr lang="ko-KR" altLang="en-US"/>
              <a:t>조</a:t>
            </a:r>
            <a:r>
              <a:rPr lang="ko-KR" altLang="en-US" smtClean="0"/>
              <a:t>하기 위한 변수</a:t>
            </a:r>
            <a:endParaRPr lang="en-US" altLang="ko-KR" smtClean="0"/>
          </a:p>
          <a:p>
            <a:pPr lvl="2"/>
            <a:r>
              <a:rPr lang="en-US" altLang="ko-KR" smtClean="0"/>
              <a:t>file descriptor</a:t>
            </a:r>
          </a:p>
          <a:p>
            <a:pPr lvl="2"/>
            <a:r>
              <a:rPr lang="en-US" altLang="ko-KR" smtClean="0"/>
              <a:t>network socket</a:t>
            </a:r>
          </a:p>
          <a:p>
            <a:pPr lvl="2"/>
            <a:r>
              <a:rPr lang="en-US" altLang="ko-KR" smtClean="0"/>
              <a:t>Process ID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핸들 </a:t>
            </a:r>
            <a:r>
              <a:rPr lang="en-US" altLang="ko-KR" smtClean="0"/>
              <a:t>vs </a:t>
            </a:r>
            <a:r>
              <a:rPr lang="ko-KR" altLang="en-US" smtClean="0"/>
              <a:t>핸들러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996952"/>
            <a:ext cx="3888879" cy="4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32040" y="3068960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40" y="3443043"/>
            <a:ext cx="4402460" cy="34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99992" y="3501008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2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글삭제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삭제버튼</a:t>
            </a:r>
            <a:r>
              <a:rPr lang="ko-KR" altLang="en-US" sz="3200" dirty="0" smtClean="0"/>
              <a:t> 구현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web2-37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72816"/>
            <a:ext cx="7231732" cy="437921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323528" y="1996027"/>
            <a:ext cx="648072" cy="33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4760" y="1783849"/>
            <a:ext cx="3714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파일에 접근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할때는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(query.Data.id !== undefined)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43608" y="3861048"/>
            <a:ext cx="489654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447" y="1268760"/>
            <a:ext cx="3095625" cy="4124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07447" y="4907580"/>
            <a:ext cx="868809" cy="393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411760" y="4084756"/>
            <a:ext cx="14401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75856" y="4326684"/>
            <a:ext cx="244827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748464" y="1340768"/>
            <a:ext cx="354608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2040" y="4107808"/>
            <a:ext cx="720080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글삭제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삭제기능</a:t>
            </a:r>
            <a:r>
              <a:rPr lang="ko-KR" altLang="en-US" sz="3200" dirty="0" smtClean="0"/>
              <a:t> 구현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web2-38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844824"/>
            <a:ext cx="4717965" cy="302433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267744" y="2780928"/>
            <a:ext cx="43204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99792" y="2529791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dirty="0" smtClean="0">
                <a:solidFill>
                  <a:schemeClr val="accent1"/>
                </a:solidFill>
              </a:rPr>
              <a:t>id=CSS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41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글삭제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삭제기능</a:t>
            </a:r>
            <a:r>
              <a:rPr lang="ko-KR" altLang="en-US" sz="3200" dirty="0" smtClean="0"/>
              <a:t> 구현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web2-38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844824"/>
            <a:ext cx="4717965" cy="30243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42008" y="3193231"/>
            <a:ext cx="1490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</a:rPr>
              <a:t>{</a:t>
            </a:r>
            <a:r>
              <a:rPr lang="ko-KR" altLang="en-US" sz="1400" dirty="0" smtClean="0">
                <a:solidFill>
                  <a:srgbClr val="FF0000"/>
                </a:solidFill>
              </a:rPr>
              <a:t>"</a:t>
            </a:r>
            <a:r>
              <a:rPr lang="ko-KR" altLang="en-US" sz="1400" dirty="0" err="1" smtClean="0">
                <a:solidFill>
                  <a:schemeClr val="accent1"/>
                </a:solidFill>
              </a:rPr>
              <a:t>i</a:t>
            </a:r>
            <a:r>
              <a:rPr lang="en-US" altLang="ko-KR" sz="1400" dirty="0" smtClean="0">
                <a:solidFill>
                  <a:schemeClr val="accent1"/>
                </a:solidFill>
              </a:rPr>
              <a:t>d</a:t>
            </a:r>
            <a:r>
              <a:rPr lang="ko-KR" altLang="en-US" sz="1400" dirty="0" smtClean="0">
                <a:solidFill>
                  <a:srgbClr val="FF0000"/>
                </a:solidFill>
              </a:rPr>
              <a:t>": "</a:t>
            </a:r>
            <a:r>
              <a:rPr lang="en-US" altLang="ko-KR" sz="1400" dirty="0" smtClean="0">
                <a:solidFill>
                  <a:schemeClr val="accent1"/>
                </a:solidFill>
              </a:rPr>
              <a:t>CSS</a:t>
            </a:r>
            <a:r>
              <a:rPr lang="ko-KR" altLang="en-US" sz="1400" dirty="0" smtClean="0">
                <a:solidFill>
                  <a:srgbClr val="FF0000"/>
                </a:solidFill>
              </a:rPr>
              <a:t>"</a:t>
            </a:r>
            <a:r>
              <a:rPr lang="ko-KR" altLang="en-US" sz="1400" dirty="0" smtClean="0">
                <a:solidFill>
                  <a:srgbClr val="00B050"/>
                </a:solidFill>
              </a:rPr>
              <a:t>}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글삭제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삭제기능</a:t>
            </a:r>
            <a:r>
              <a:rPr lang="ko-KR" altLang="en-US" sz="3200" dirty="0" smtClean="0"/>
              <a:t> 구현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web2-38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844824"/>
            <a:ext cx="4717965" cy="302433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876540" y="3948424"/>
            <a:ext cx="39114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16016" y="372806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data/CSS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538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err="1" smtClean="0"/>
              <a:t>글삭제</a:t>
            </a:r>
            <a:r>
              <a:rPr lang="en-US" altLang="ko-KR" dirty="0" smtClean="0"/>
              <a:t>-</a:t>
            </a:r>
            <a:r>
              <a:rPr lang="ko-KR" altLang="en-US" sz="3200" dirty="0" err="1" smtClean="0"/>
              <a:t>삭제기능</a:t>
            </a:r>
            <a:r>
              <a:rPr lang="ko-KR" altLang="en-US" sz="3200" dirty="0" smtClean="0"/>
              <a:t> 구현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web2-38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844824"/>
            <a:ext cx="4717965" cy="302433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1107932" y="4164448"/>
            <a:ext cx="3842111" cy="230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95936" y="41644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리다이렉트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3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3753036"/>
            <a:ext cx="4752528" cy="1044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08104" y="41490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40765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2537446"/>
            <a:ext cx="4752528" cy="1044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80112" y="2863969"/>
            <a:ext cx="2274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이벤트 처리</a:t>
            </a:r>
            <a:r>
              <a:rPr lang="en-US" altLang="ko-KR" sz="1200" b="1" smtClean="0">
                <a:solidFill>
                  <a:srgbClr val="FF0000"/>
                </a:solidFill>
              </a:rPr>
              <a:t>(handler/listener)</a:t>
            </a:r>
            <a:endParaRPr lang="ko-KR" altLang="en-US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2537446"/>
            <a:ext cx="4752528" cy="603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80112" y="2708920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같은 코드</a:t>
            </a:r>
            <a:r>
              <a:rPr lang="en-US" altLang="ko-KR" sz="1200" b="1" smtClean="0">
                <a:solidFill>
                  <a:srgbClr val="FF0000"/>
                </a:solidFill>
              </a:rPr>
              <a:t>(alias)</a:t>
            </a:r>
            <a:endParaRPr lang="ko-KR" altLang="en-US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Event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" y="1628800"/>
            <a:ext cx="503801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3224009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한번만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en-US" altLang="ko-KR" sz="1200" b="1" smtClean="0">
                <a:solidFill>
                  <a:schemeClr val="accent1"/>
                </a:solidFill>
              </a:rPr>
              <a:t>once</a:t>
            </a:r>
            <a:r>
              <a:rPr lang="en-US" altLang="ko-KR" sz="1200" b="1" smtClean="0">
                <a:solidFill>
                  <a:srgbClr val="FF0000"/>
                </a:solidFill>
              </a:rPr>
              <a:t>) </a:t>
            </a:r>
            <a:r>
              <a:rPr lang="ko-KR" altLang="en-US" sz="1200" b="1" smtClean="0">
                <a:solidFill>
                  <a:srgbClr val="FF0000"/>
                </a:solidFill>
              </a:rPr>
              <a:t>실행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81214" y="3449121"/>
            <a:ext cx="37444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17866</TotalTime>
  <Words>421</Words>
  <Application>Microsoft Office PowerPoint</Application>
  <PresentationFormat>화면 슬라이드 쇼(4:3)</PresentationFormat>
  <Paragraphs>143</Paragraphs>
  <Slides>44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노드제이에스</vt:lpstr>
      <vt:lpstr>Event</vt:lpstr>
      <vt:lpstr>리스너 vs 핸들러</vt:lpstr>
      <vt:lpstr>핸들 vs 핸들러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Event</vt:lpstr>
      <vt:lpstr>CRUD</vt:lpstr>
      <vt:lpstr>CRUD</vt:lpstr>
      <vt:lpstr>CRUD</vt:lpstr>
      <vt:lpstr>글생성-UI web2-31</vt:lpstr>
      <vt:lpstr>글생성-UI web2-31</vt:lpstr>
      <vt:lpstr>글생성-UI web2-31</vt:lpstr>
      <vt:lpstr>글생성-UI web2-31</vt:lpstr>
      <vt:lpstr>글생성-데이터받기 web2-32</vt:lpstr>
      <vt:lpstr>글생성-데이터받기 web2-32</vt:lpstr>
      <vt:lpstr>글생성-데이터받기 web2-32</vt:lpstr>
      <vt:lpstr>글생성-데이터받기 web2-32</vt:lpstr>
      <vt:lpstr>글생성-데이터받기 web2-32</vt:lpstr>
      <vt:lpstr>글생성-데이터받기 web2-32</vt:lpstr>
      <vt:lpstr>글생성-파일생성과 리다이렉션 web2-33</vt:lpstr>
      <vt:lpstr>글생성-파일생성과 리다이렉션 web2-33</vt:lpstr>
      <vt:lpstr>글생성-파일생성과 리다이렉션 web2-33</vt:lpstr>
      <vt:lpstr>글수정-수정링크생성 web2-34</vt:lpstr>
      <vt:lpstr>글수정-수정링크생성 web2-34</vt:lpstr>
      <vt:lpstr>글수정-수정링크생성 web2-34</vt:lpstr>
      <vt:lpstr>글수정-수정링크생성 web2-34</vt:lpstr>
      <vt:lpstr>글수정-수정할 정보 전송 web2-35</vt:lpstr>
      <vt:lpstr>글수정-수정할 정보 전송 web2-35</vt:lpstr>
      <vt:lpstr>글수정-수정할 정보 전송 web2-35</vt:lpstr>
      <vt:lpstr>글수정-수정할 정보 전송 web2-35</vt:lpstr>
      <vt:lpstr>글수정-파일명 변경, 내용저장 web2-36</vt:lpstr>
      <vt:lpstr>글삭제-삭제버튼 구현 web2-37</vt:lpstr>
      <vt:lpstr>글삭제-삭제버튼 구현 web2-37</vt:lpstr>
      <vt:lpstr>글삭제-삭제기능 구현 web2-38</vt:lpstr>
      <vt:lpstr>글삭제-삭제기능 구현 web2-38</vt:lpstr>
      <vt:lpstr>글삭제-삭제기능 구현 web2-38</vt:lpstr>
      <vt:lpstr>글삭제-삭제기능 구현 web2-38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xeon</cp:lastModifiedBy>
  <cp:revision>2356</cp:revision>
  <dcterms:created xsi:type="dcterms:W3CDTF">2006-10-05T04:04:58Z</dcterms:created>
  <dcterms:modified xsi:type="dcterms:W3CDTF">2021-03-30T16:22:27Z</dcterms:modified>
</cp:coreProperties>
</file>