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19" r:id="rId2"/>
    <p:sldId id="1010" r:id="rId3"/>
    <p:sldId id="1011" r:id="rId4"/>
    <p:sldId id="1012" r:id="rId5"/>
    <p:sldId id="1013" r:id="rId6"/>
    <p:sldId id="1014" r:id="rId7"/>
    <p:sldId id="1015" r:id="rId8"/>
    <p:sldId id="1016" r:id="rId9"/>
    <p:sldId id="1017" r:id="rId10"/>
    <p:sldId id="1018" r:id="rId11"/>
    <p:sldId id="1019" r:id="rId12"/>
    <p:sldId id="1020" r:id="rId13"/>
    <p:sldId id="1009" r:id="rId14"/>
    <p:sldId id="102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8" autoAdjust="0"/>
  </p:normalViewPr>
  <p:slideViewPr>
    <p:cSldViewPr>
      <p:cViewPr varScale="1">
        <p:scale>
          <a:sx n="69" d="100"/>
          <a:sy n="69" d="100"/>
        </p:scale>
        <p:origin x="52" y="1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노드제이에스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routing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/>
              <a:t>express</a:t>
            </a:r>
            <a:r>
              <a:rPr lang="ko-KR" altLang="en-US" sz="2400"/>
              <a:t>에서 제공하는 </a:t>
            </a:r>
            <a:r>
              <a:rPr lang="en-US" altLang="ko-KR" sz="2400"/>
              <a:t>method</a:t>
            </a:r>
          </a:p>
          <a:p>
            <a:pPr lvl="1"/>
            <a:r>
              <a:rPr lang="en-US" altLang="ko-KR" sz="2000"/>
              <a:t>get</a:t>
            </a:r>
            <a:r>
              <a:rPr lang="en-US" altLang="ko-KR" sz="2000" b="0" dirty="0"/>
              <a:t>, </a:t>
            </a:r>
            <a:r>
              <a:rPr lang="en-US" altLang="ko-KR" sz="2000"/>
              <a:t>post</a:t>
            </a:r>
            <a:r>
              <a:rPr lang="en-US" altLang="ko-KR" sz="2000" b="0" dirty="0"/>
              <a:t>, </a:t>
            </a:r>
            <a:r>
              <a:rPr lang="en-US" altLang="ko-KR" sz="2000"/>
              <a:t>put</a:t>
            </a:r>
            <a:r>
              <a:rPr lang="en-US" altLang="ko-KR" sz="2000" b="0" dirty="0"/>
              <a:t>, </a:t>
            </a:r>
            <a:r>
              <a:rPr lang="en-US" altLang="ko-KR" sz="2000"/>
              <a:t>head</a:t>
            </a:r>
            <a:r>
              <a:rPr lang="en-US" altLang="ko-KR" sz="2000" b="0" dirty="0"/>
              <a:t>, </a:t>
            </a:r>
            <a:r>
              <a:rPr lang="en-US" altLang="ko-KR" sz="2000"/>
              <a:t>delete</a:t>
            </a:r>
            <a:r>
              <a:rPr lang="en-US" altLang="ko-KR" sz="2000" b="0" dirty="0"/>
              <a:t>, </a:t>
            </a:r>
            <a:r>
              <a:rPr lang="en-US" altLang="ko-KR" sz="2000"/>
              <a:t>options</a:t>
            </a:r>
            <a:r>
              <a:rPr lang="en-US" altLang="ko-KR" sz="2000" b="0" dirty="0"/>
              <a:t>, </a:t>
            </a:r>
            <a:r>
              <a:rPr lang="en-US" altLang="ko-KR" sz="2000"/>
              <a:t>trace</a:t>
            </a:r>
            <a:r>
              <a:rPr lang="en-US" altLang="ko-KR" sz="2000" b="0" dirty="0"/>
              <a:t>, </a:t>
            </a:r>
            <a:r>
              <a:rPr lang="en-US" altLang="ko-KR" sz="2000"/>
              <a:t>copy</a:t>
            </a:r>
            <a:r>
              <a:rPr lang="en-US" altLang="ko-KR" sz="2000" b="0" dirty="0"/>
              <a:t>, </a:t>
            </a:r>
            <a:r>
              <a:rPr lang="en-US" altLang="ko-KR" sz="2000"/>
              <a:t>lock</a:t>
            </a:r>
            <a:r>
              <a:rPr lang="en-US" altLang="ko-KR" sz="2000" b="0" dirty="0"/>
              <a:t>,</a:t>
            </a:r>
            <a:r>
              <a:rPr lang="en-US" altLang="ko-KR" sz="2000" b="0"/>
              <a:t> </a:t>
            </a:r>
            <a:br>
              <a:rPr lang="en-US" altLang="ko-KR" sz="2000" b="0"/>
            </a:br>
            <a:r>
              <a:rPr lang="en-US" altLang="ko-KR" sz="2000"/>
              <a:t>mkcol</a:t>
            </a:r>
            <a:r>
              <a:rPr lang="en-US" altLang="ko-KR" sz="2000" b="0" dirty="0"/>
              <a:t>, </a:t>
            </a:r>
            <a:r>
              <a:rPr lang="en-US" altLang="ko-KR" sz="2000"/>
              <a:t>move</a:t>
            </a:r>
            <a:r>
              <a:rPr lang="en-US" altLang="ko-KR" sz="2000" b="0" dirty="0"/>
              <a:t>, </a:t>
            </a:r>
            <a:r>
              <a:rPr lang="en-US" altLang="ko-KR" sz="2000"/>
              <a:t>purge</a:t>
            </a:r>
            <a:r>
              <a:rPr lang="en-US" altLang="ko-KR" sz="2000" b="0" dirty="0"/>
              <a:t>, </a:t>
            </a:r>
            <a:r>
              <a:rPr lang="en-US" altLang="ko-KR" sz="2000"/>
              <a:t>propfind</a:t>
            </a:r>
            <a:r>
              <a:rPr lang="en-US" altLang="ko-KR" sz="2000" b="0" dirty="0"/>
              <a:t>, </a:t>
            </a:r>
            <a:r>
              <a:rPr lang="en-US" altLang="ko-KR" sz="2000"/>
              <a:t>proppatch</a:t>
            </a:r>
            <a:r>
              <a:rPr lang="en-US" altLang="ko-KR" sz="2000" b="0" dirty="0"/>
              <a:t>, </a:t>
            </a:r>
            <a:r>
              <a:rPr lang="en-US" altLang="ko-KR" sz="2000"/>
              <a:t>unlock</a:t>
            </a:r>
            <a:r>
              <a:rPr lang="en-US" altLang="ko-KR" sz="2000" b="0" dirty="0"/>
              <a:t>, </a:t>
            </a:r>
            <a:r>
              <a:rPr lang="en-US" altLang="ko-KR" sz="2000"/>
              <a:t>report</a:t>
            </a:r>
            <a:r>
              <a:rPr lang="en-US" altLang="ko-KR" sz="2000" b="0" dirty="0"/>
              <a:t>,</a:t>
            </a:r>
            <a:r>
              <a:rPr lang="en-US" altLang="ko-KR" sz="2000" b="0"/>
              <a:t> </a:t>
            </a:r>
            <a:br>
              <a:rPr lang="en-US" altLang="ko-KR" sz="2000" b="0"/>
            </a:br>
            <a:r>
              <a:rPr lang="en-US" altLang="ko-KR" sz="2000"/>
              <a:t>mkactivity</a:t>
            </a:r>
            <a:r>
              <a:rPr lang="en-US" altLang="ko-KR" sz="2000" b="0" dirty="0"/>
              <a:t>, </a:t>
            </a:r>
            <a:r>
              <a:rPr lang="en-US" altLang="ko-KR" sz="2000"/>
              <a:t>checkout</a:t>
            </a:r>
            <a:r>
              <a:rPr lang="en-US" altLang="ko-KR" sz="2000" b="0" dirty="0"/>
              <a:t>, </a:t>
            </a:r>
            <a:r>
              <a:rPr lang="en-US" altLang="ko-KR" sz="2000"/>
              <a:t>merge</a:t>
            </a:r>
            <a:r>
              <a:rPr lang="en-US" altLang="ko-KR" sz="2000" b="0" dirty="0"/>
              <a:t>,</a:t>
            </a:r>
            <a:r>
              <a:rPr lang="en-US" altLang="ko-KR" sz="2000" b="0"/>
              <a:t> </a:t>
            </a:r>
            <a:r>
              <a:rPr lang="en-US" altLang="ko-KR" sz="2000"/>
              <a:t>m-search</a:t>
            </a:r>
            <a:r>
              <a:rPr lang="en-US" altLang="ko-KR" sz="2000" b="0" dirty="0"/>
              <a:t>, </a:t>
            </a:r>
            <a:r>
              <a:rPr lang="en-US" altLang="ko-KR" sz="2000"/>
              <a:t>notify</a:t>
            </a:r>
            <a:r>
              <a:rPr lang="en-US" altLang="ko-KR" sz="2000" b="0" dirty="0"/>
              <a:t>, </a:t>
            </a:r>
            <a:r>
              <a:rPr lang="en-US" altLang="ko-KR" sz="2000"/>
              <a:t>subscribe</a:t>
            </a:r>
            <a:r>
              <a:rPr lang="en-US" altLang="ko-KR" sz="2000" b="0"/>
              <a:t>,</a:t>
            </a:r>
            <a:br>
              <a:rPr lang="en-US" altLang="ko-KR" sz="2000" b="0"/>
            </a:br>
            <a:r>
              <a:rPr lang="en-US" altLang="ko-KR" sz="2000"/>
              <a:t>unsubscribe</a:t>
            </a:r>
            <a:r>
              <a:rPr lang="en-US" altLang="ko-KR" sz="2000" b="0" dirty="0"/>
              <a:t>, </a:t>
            </a:r>
            <a:r>
              <a:rPr lang="en-US" altLang="ko-KR" sz="2000"/>
              <a:t>patch</a:t>
            </a:r>
            <a:r>
              <a:rPr lang="en-US" altLang="ko-KR" sz="2000" b="0" dirty="0"/>
              <a:t>,</a:t>
            </a:r>
            <a:r>
              <a:rPr lang="en-US" altLang="ko-KR" sz="2000" b="0"/>
              <a:t> </a:t>
            </a:r>
            <a:r>
              <a:rPr lang="en-US" altLang="ko-KR" sz="2000"/>
              <a:t>search,</a:t>
            </a:r>
            <a:r>
              <a:rPr lang="ko-KR" altLang="en-US" sz="2000" b="0"/>
              <a:t> </a:t>
            </a:r>
            <a:r>
              <a:rPr lang="en-US" altLang="ko-KR" sz="2000"/>
              <a:t>connect</a:t>
            </a:r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7" y="4221088"/>
            <a:ext cx="4368329" cy="253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6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static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정적 파일 서버 만들기</a:t>
            </a:r>
            <a:endParaRPr lang="en-US" altLang="ko-KR" sz="2400"/>
          </a:p>
          <a:p>
            <a:pPr lvl="1"/>
            <a:r>
              <a:rPr lang="en-US" altLang="ko-KR" sz="2000"/>
              <a:t>HTTP </a:t>
            </a:r>
            <a:r>
              <a:rPr lang="ko-KR" altLang="en-US" sz="2000"/>
              <a:t>서버를 생성하여 요청을 대기</a:t>
            </a:r>
            <a:endParaRPr lang="en-US" altLang="ko-KR" sz="2000"/>
          </a:p>
          <a:p>
            <a:pPr lvl="1"/>
            <a:r>
              <a:rPr lang="ko-KR" altLang="en-US" sz="2000"/>
              <a:t>요청에 도달하면 요청</a:t>
            </a:r>
            <a:r>
              <a:rPr lang="en-US" altLang="ko-KR" sz="2000"/>
              <a:t>URL</a:t>
            </a:r>
            <a:r>
              <a:rPr lang="ko-KR" altLang="en-US" sz="2000"/>
              <a:t>을 파싱하여 파일의 위치를 결정</a:t>
            </a:r>
            <a:endParaRPr lang="en-US" altLang="ko-KR" sz="2000"/>
          </a:p>
          <a:p>
            <a:pPr lvl="1"/>
            <a:r>
              <a:rPr lang="ko-KR" altLang="en-US" sz="2000"/>
              <a:t>파일이 존재하는지 확인</a:t>
            </a:r>
            <a:endParaRPr lang="en-US" altLang="ko-KR" sz="2000"/>
          </a:p>
          <a:p>
            <a:pPr lvl="1"/>
            <a:r>
              <a:rPr lang="ko-KR" altLang="en-US" sz="2000"/>
              <a:t>존재하면 파일을 </a:t>
            </a:r>
            <a:r>
              <a:rPr lang="en-US" altLang="ko-KR" sz="2000"/>
              <a:t>read</a:t>
            </a:r>
          </a:p>
          <a:p>
            <a:pPr lvl="1"/>
            <a:r>
              <a:rPr lang="en-US" altLang="ko-KR" sz="2000"/>
              <a:t>response </a:t>
            </a:r>
            <a:r>
              <a:rPr lang="ko-KR" altLang="en-US" sz="2000"/>
              <a:t>헤더 준비</a:t>
            </a:r>
            <a:endParaRPr lang="en-US" altLang="ko-KR" sz="2000"/>
          </a:p>
          <a:p>
            <a:pPr lvl="1"/>
            <a:r>
              <a:rPr lang="en-US" altLang="ko-KR" sz="2000"/>
              <a:t>response</a:t>
            </a:r>
            <a:r>
              <a:rPr lang="ko-KR" altLang="en-US" sz="2000"/>
              <a:t>에 파일내용 </a:t>
            </a:r>
            <a:r>
              <a:rPr lang="en-US" altLang="ko-KR" sz="2000"/>
              <a:t>write</a:t>
            </a:r>
          </a:p>
          <a:p>
            <a:pPr lvl="1"/>
            <a:r>
              <a:rPr lang="ko-KR" altLang="en-US" sz="2000"/>
              <a:t>다음 요청을 대기</a:t>
            </a:r>
            <a:endParaRPr lang="en-US" altLang="ko-KR" sz="2000"/>
          </a:p>
          <a:p>
            <a:pPr lvl="1"/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77450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static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5201"/>
            <a:ext cx="4020307" cy="560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84" y="2780928"/>
            <a:ext cx="4038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58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Word</a:t>
            </a:r>
            <a:r>
              <a:rPr lang="ko-KR" altLang="en-US" dirty="0"/>
              <a:t> </a:t>
            </a:r>
            <a:r>
              <a:rPr lang="en-US" altLang="ko-KR" sz="2000" dirty="0">
                <a:solidFill>
                  <a:schemeClr val="accent4"/>
                </a:solidFill>
              </a:rPr>
              <a:t>web3 3.1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708920"/>
            <a:ext cx="880934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47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Word2</a:t>
            </a:r>
            <a:r>
              <a:rPr lang="ko-KR" altLang="en-US" dirty="0"/>
              <a:t> </a:t>
            </a:r>
            <a:r>
              <a:rPr lang="en-US" altLang="ko-KR" sz="2000" dirty="0">
                <a:solidFill>
                  <a:schemeClr val="accent4"/>
                </a:solidFill>
              </a:rPr>
              <a:t>web3 3.1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24454"/>
            <a:ext cx="6078017" cy="436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152975" cy="42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7092" y="4983898"/>
            <a:ext cx="16196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483768" y="4573164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3768" y="4797152"/>
            <a:ext cx="504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2996952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8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152975" cy="42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059"/>
            <a:ext cx="7092280" cy="3557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64288" y="3717032"/>
            <a:ext cx="197971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미들웨어</a:t>
            </a:r>
            <a:r>
              <a:rPr lang="en-US" altLang="ko-KR" b="1">
                <a:solidFill>
                  <a:schemeClr val="accent2"/>
                </a:solidFill>
              </a:rPr>
              <a:t>(middle ware)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OS</a:t>
            </a:r>
            <a:r>
              <a:rPr lang="ko-KR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와 응용 프로그램 사이에 존재하는 소프트웨어</a:t>
            </a:r>
            <a:endParaRPr lang="en-US" altLang="ko-KR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/>
              <a:t>요청에</a:t>
            </a:r>
            <a:r>
              <a:rPr lang="ko-KR" altLang="en-US" sz="2400" dirty="0"/>
              <a:t> 응답하려는 </a:t>
            </a:r>
            <a:r>
              <a:rPr lang="ko-KR" altLang="en-US" sz="2400" dirty="0">
                <a:solidFill>
                  <a:schemeClr val="accent6"/>
                </a:solidFill>
              </a:rPr>
              <a:t>중간</a:t>
            </a:r>
            <a:r>
              <a:rPr lang="en-US" altLang="ko-KR" sz="2400" dirty="0"/>
              <a:t>(</a:t>
            </a:r>
            <a:r>
              <a:rPr lang="ko-KR" altLang="en-US" sz="2400" dirty="0"/>
              <a:t>미들</a:t>
            </a:r>
            <a:r>
              <a:rPr lang="en-US" altLang="ko-KR" sz="2400" dirty="0"/>
              <a:t>)</a:t>
            </a:r>
            <a:r>
              <a:rPr lang="ko-KR" altLang="en-US" sz="2400" dirty="0"/>
              <a:t>에 </a:t>
            </a:r>
            <a:r>
              <a:rPr lang="ko-KR" altLang="en-US" sz="2400" dirty="0">
                <a:solidFill>
                  <a:schemeClr val="accent6"/>
                </a:solidFill>
              </a:rPr>
              <a:t>목적에 </a:t>
            </a:r>
            <a:r>
              <a:rPr lang="ko-KR" altLang="en-US" sz="2400">
                <a:solidFill>
                  <a:schemeClr val="accent6"/>
                </a:solidFill>
              </a:rPr>
              <a:t>맞게</a:t>
            </a:r>
            <a:r>
              <a:rPr lang="ko-KR" altLang="en-US" sz="2400"/>
              <a:t> 처리하는</a:t>
            </a:r>
            <a:r>
              <a:rPr lang="en-US" altLang="ko-KR" sz="2400"/>
              <a:t>(</a:t>
            </a:r>
            <a:r>
              <a:rPr lang="ko-KR" altLang="en-US" sz="2400"/>
              <a:t>거쳐가는</a:t>
            </a:r>
            <a:r>
              <a:rPr lang="en-US" altLang="ko-KR" sz="2400"/>
              <a:t>)</a:t>
            </a:r>
            <a:r>
              <a:rPr lang="ko-KR" altLang="en-US" sz="2400"/>
              <a:t> </a:t>
            </a:r>
            <a:r>
              <a:rPr lang="ko-KR" altLang="en-US" sz="2400">
                <a:solidFill>
                  <a:schemeClr val="accent6"/>
                </a:solidFill>
              </a:rPr>
              <a:t>함수</a:t>
            </a:r>
            <a:endParaRPr lang="en-US" altLang="ko-KR" sz="2400">
              <a:solidFill>
                <a:schemeClr val="accent6"/>
              </a:solidFill>
            </a:endParaRPr>
          </a:p>
          <a:p>
            <a:pPr lvl="1"/>
            <a:r>
              <a:rPr lang="en-US" altLang="ko-KR" sz="2000"/>
              <a:t>req</a:t>
            </a:r>
          </a:p>
          <a:p>
            <a:pPr lvl="1"/>
            <a:r>
              <a:rPr lang="en-US" altLang="ko-KR" sz="2000"/>
              <a:t>res</a:t>
            </a:r>
          </a:p>
          <a:p>
            <a:pPr lvl="1"/>
            <a:r>
              <a:rPr lang="en-US" altLang="ko-KR" sz="2000"/>
              <a:t>next	</a:t>
            </a:r>
            <a:r>
              <a:rPr lang="en-US" altLang="ko-KR" sz="1400">
                <a:solidFill>
                  <a:schemeClr val="accent3"/>
                </a:solidFill>
              </a:rPr>
              <a:t>// </a:t>
            </a:r>
            <a:r>
              <a:rPr lang="ko-KR" altLang="en-US" sz="1400">
                <a:solidFill>
                  <a:schemeClr val="accent3"/>
                </a:solidFill>
              </a:rPr>
              <a:t>다음 미들웨어로 요청을 넘김</a:t>
            </a:r>
            <a:r>
              <a:rPr lang="en-US" altLang="ko-KR" sz="1400">
                <a:solidFill>
                  <a:schemeClr val="accent3"/>
                </a:solidFill>
              </a:rPr>
              <a:t>(</a:t>
            </a:r>
            <a:r>
              <a:rPr lang="ko-KR" altLang="en-US" sz="1400">
                <a:solidFill>
                  <a:schemeClr val="accent3"/>
                </a:solidFill>
              </a:rPr>
              <a:t>순차적 처리</a:t>
            </a:r>
            <a:r>
              <a:rPr lang="en-US" altLang="ko-KR" sz="1400">
                <a:solidFill>
                  <a:schemeClr val="accent3"/>
                </a:solidFill>
              </a:rPr>
              <a:t>)</a:t>
            </a:r>
            <a:endParaRPr lang="en-US" altLang="ko-KR" sz="180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98867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미들웨어</a:t>
            </a:r>
            <a:r>
              <a:rPr lang="en-US" altLang="ko-KR" b="1">
                <a:solidFill>
                  <a:schemeClr val="accent2"/>
                </a:solidFill>
              </a:rPr>
              <a:t>(middle ware)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개발자와 기반시스템 간에 존재하는 소프트웨어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7" y="2558510"/>
            <a:ext cx="8928770" cy="30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46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미들웨어</a:t>
            </a:r>
            <a:r>
              <a:rPr lang="en-US" altLang="ko-KR" b="1">
                <a:solidFill>
                  <a:schemeClr val="accent2"/>
                </a:solidFill>
              </a:rPr>
              <a:t>(middle ware)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2400"/>
              <a:t>미들웨어 </a:t>
            </a:r>
            <a:r>
              <a:rPr lang="ko-KR" altLang="en-US" sz="2400" dirty="0"/>
              <a:t>함수는 다음과 같은 </a:t>
            </a:r>
            <a:r>
              <a:rPr lang="ko-KR" altLang="en-US" sz="2400"/>
              <a:t>태스크를 수행</a:t>
            </a:r>
            <a:endParaRPr lang="en-US" altLang="ko-KR" sz="2400" dirty="0"/>
          </a:p>
          <a:p>
            <a:pPr lvl="1"/>
            <a:r>
              <a:rPr lang="ko-KR" altLang="en-US" sz="2000" dirty="0"/>
              <a:t>모든 </a:t>
            </a:r>
            <a:r>
              <a:rPr lang="ko-KR" altLang="en-US" sz="2000"/>
              <a:t>코드를 실행</a:t>
            </a:r>
            <a:endParaRPr lang="en-US" altLang="ko-KR" sz="2000" dirty="0"/>
          </a:p>
          <a:p>
            <a:pPr lvl="1"/>
            <a:r>
              <a:rPr lang="en-US" altLang="ko-KR" sz="2000"/>
              <a:t>req</a:t>
            </a:r>
            <a:r>
              <a:rPr lang="ko-KR" altLang="en-US" sz="2000"/>
              <a:t> 및 </a:t>
            </a:r>
            <a:r>
              <a:rPr lang="en-US" altLang="ko-KR" sz="2000"/>
              <a:t>res</a:t>
            </a:r>
            <a:r>
              <a:rPr lang="ko-KR" altLang="en-US" sz="2000"/>
              <a:t> </a:t>
            </a:r>
            <a:r>
              <a:rPr lang="ko-KR" altLang="en-US" sz="2000" dirty="0"/>
              <a:t>오브젝트에 대한 </a:t>
            </a:r>
            <a:r>
              <a:rPr lang="ko-KR" altLang="en-US" sz="2000"/>
              <a:t>변경을 실행</a:t>
            </a:r>
            <a:endParaRPr lang="en-US" altLang="ko-KR" sz="2000" dirty="0"/>
          </a:p>
          <a:p>
            <a:pPr lvl="1"/>
            <a:r>
              <a:rPr lang="en-US" altLang="ko-KR" sz="2000"/>
              <a:t>req-res</a:t>
            </a:r>
            <a:r>
              <a:rPr lang="ko-KR" altLang="en-US" sz="2000"/>
              <a:t> 주기를 종료</a:t>
            </a:r>
            <a:endParaRPr lang="en-US" altLang="ko-KR" sz="2000" dirty="0"/>
          </a:p>
          <a:p>
            <a:pPr lvl="1"/>
            <a:r>
              <a:rPr lang="ko-KR" altLang="en-US" sz="2000" dirty="0"/>
              <a:t>스택 내의 그 다음 미들웨어 </a:t>
            </a:r>
            <a:r>
              <a:rPr lang="ko-KR" altLang="en-US" sz="2000"/>
              <a:t>함수를 호출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86213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routing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/>
              <a:t>client</a:t>
            </a:r>
            <a:r>
              <a:rPr lang="ko-KR" altLang="en-US" sz="2400"/>
              <a:t> 요청에 </a:t>
            </a:r>
            <a:r>
              <a:rPr lang="en-US" altLang="ko-KR" sz="2400"/>
              <a:t>application</a:t>
            </a:r>
            <a:r>
              <a:rPr lang="ko-KR" altLang="en-US" sz="2400"/>
              <a:t>이 응답 방법을 결정하는것</a:t>
            </a:r>
            <a:endParaRPr lang="en-US" altLang="ko-KR" sz="2400"/>
          </a:p>
          <a:p>
            <a:pPr lvl="1"/>
            <a:r>
              <a:rPr lang="ko-KR" altLang="en-US" sz="2000"/>
              <a:t>메소드</a:t>
            </a:r>
            <a:r>
              <a:rPr lang="en-US" altLang="ko-KR" sz="2000" dirty="0"/>
              <a:t>(GET, POST </a:t>
            </a:r>
            <a:r>
              <a:rPr lang="ko-KR" altLang="en-US" sz="2000"/>
              <a:t>등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엔드포인트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8393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routing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/>
              <a:t>client</a:t>
            </a:r>
            <a:r>
              <a:rPr lang="ko-KR" altLang="en-US" sz="2400"/>
              <a:t> 요청에 </a:t>
            </a:r>
            <a:r>
              <a:rPr lang="en-US" altLang="ko-KR" sz="2400"/>
              <a:t>application</a:t>
            </a:r>
            <a:r>
              <a:rPr lang="ko-KR" altLang="en-US" sz="2400"/>
              <a:t>이 응답 방법을 결정하는것</a:t>
            </a:r>
            <a:endParaRPr lang="en-US" altLang="ko-KR" sz="2400"/>
          </a:p>
          <a:p>
            <a:pPr lvl="1"/>
            <a:r>
              <a:rPr lang="ko-KR" altLang="en-US" sz="2000"/>
              <a:t>메소드</a:t>
            </a:r>
            <a:r>
              <a:rPr lang="en-US" altLang="ko-KR" sz="2000" dirty="0"/>
              <a:t>(GET, POST </a:t>
            </a:r>
            <a:r>
              <a:rPr lang="ko-KR" altLang="en-US" sz="2000"/>
              <a:t>등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엔드포인트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4248472" cy="1973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70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routing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/>
              <a:t>client</a:t>
            </a:r>
            <a:r>
              <a:rPr lang="ko-KR" altLang="en-US" sz="2400"/>
              <a:t> 요청에 </a:t>
            </a:r>
            <a:r>
              <a:rPr lang="en-US" altLang="ko-KR" sz="2400"/>
              <a:t>application</a:t>
            </a:r>
            <a:r>
              <a:rPr lang="ko-KR" altLang="en-US" sz="2400"/>
              <a:t>이 응답 방법을 결정하는것</a:t>
            </a:r>
            <a:endParaRPr lang="en-US" altLang="ko-KR" sz="2400"/>
          </a:p>
          <a:p>
            <a:pPr lvl="1"/>
            <a:r>
              <a:rPr lang="ko-KR" altLang="en-US" sz="2000"/>
              <a:t>메소드</a:t>
            </a:r>
            <a:r>
              <a:rPr lang="en-US" altLang="ko-KR" sz="2000" dirty="0"/>
              <a:t>(GET, POST </a:t>
            </a:r>
            <a:r>
              <a:rPr lang="ko-KR" altLang="en-US" sz="2000"/>
              <a:t>등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엔드포인트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8" y="4037037"/>
            <a:ext cx="8134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4248472" cy="1973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18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14778</TotalTime>
  <Words>270</Words>
  <Application>Microsoft Office PowerPoint</Application>
  <PresentationFormat>화면 슬라이드 쇼(4:3)</PresentationFormat>
  <Paragraphs>53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노드제이에스</vt:lpstr>
      <vt:lpstr>PowerPoint 프레젠테이션</vt:lpstr>
      <vt:lpstr>PowerPoint 프레젠테이션</vt:lpstr>
      <vt:lpstr>미들웨어(middle ware)</vt:lpstr>
      <vt:lpstr>미들웨어(middle ware)</vt:lpstr>
      <vt:lpstr>미들웨어(middle ware)</vt:lpstr>
      <vt:lpstr>routing</vt:lpstr>
      <vt:lpstr>routing</vt:lpstr>
      <vt:lpstr>routing</vt:lpstr>
      <vt:lpstr>routing</vt:lpstr>
      <vt:lpstr>static</vt:lpstr>
      <vt:lpstr>static</vt:lpstr>
      <vt:lpstr>Hello Word web3 3.1</vt:lpstr>
      <vt:lpstr>Hello Word2 web3 3.1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Yeseo Lee</cp:lastModifiedBy>
  <cp:revision>2168</cp:revision>
  <dcterms:created xsi:type="dcterms:W3CDTF">2006-10-05T04:04:58Z</dcterms:created>
  <dcterms:modified xsi:type="dcterms:W3CDTF">2021-04-15T00:13:31Z</dcterms:modified>
</cp:coreProperties>
</file>