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919" r:id="rId2"/>
    <p:sldId id="1009" r:id="rId3"/>
    <p:sldId id="1010" r:id="rId4"/>
    <p:sldId id="1011" r:id="rId5"/>
    <p:sldId id="1012" r:id="rId6"/>
    <p:sldId id="1013" r:id="rId7"/>
    <p:sldId id="1014" r:id="rId8"/>
    <p:sldId id="1017" r:id="rId9"/>
    <p:sldId id="1015" r:id="rId10"/>
    <p:sldId id="101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8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상세페이지 구현</a:t>
            </a:r>
            <a:r>
              <a:rPr lang="en-US" altLang="ko-KR" smtClean="0"/>
              <a:t>2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5.2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5" y="1772816"/>
            <a:ext cx="4948976" cy="295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2708920"/>
            <a:ext cx="4164483" cy="317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3644442" y="2293964"/>
            <a:ext cx="136815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0072" y="2041103"/>
            <a:ext cx="2082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B050"/>
                </a:solidFill>
              </a:rPr>
              <a:t>예전방식</a:t>
            </a:r>
            <a:r>
              <a:rPr lang="en-US" altLang="ko-KR" sz="1400" b="1" smtClean="0">
                <a:solidFill>
                  <a:srgbClr val="00B050"/>
                </a:solidFill>
              </a:rPr>
              <a:t>(query string)</a:t>
            </a:r>
            <a:endParaRPr lang="ko-KR" altLang="en-US" sz="1400" b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홈페이지 구현 </a:t>
            </a:r>
            <a:r>
              <a:rPr lang="en-US" altLang="ko-KR" sz="2000" smtClean="0">
                <a:solidFill>
                  <a:schemeClr val="accent4"/>
                </a:solidFill>
              </a:rPr>
              <a:t>web3 4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67863"/>
            <a:ext cx="5062652" cy="300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53" y="1772815"/>
            <a:ext cx="4966345" cy="113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4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홈페이지 구현 </a:t>
            </a:r>
            <a:r>
              <a:rPr lang="en-US" altLang="ko-KR" sz="2000" smtClean="0">
                <a:solidFill>
                  <a:schemeClr val="accent4"/>
                </a:solidFill>
              </a:rPr>
              <a:t>web3 4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67863"/>
            <a:ext cx="5062652" cy="300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53" y="1772815"/>
            <a:ext cx="4966345" cy="113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2325563"/>
            <a:ext cx="5014498" cy="569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홈페이지 구현 </a:t>
            </a:r>
            <a:r>
              <a:rPr lang="en-US" altLang="ko-KR" sz="2000" smtClean="0">
                <a:solidFill>
                  <a:schemeClr val="accent4"/>
                </a:solidFill>
              </a:rPr>
              <a:t>web3 4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67863"/>
            <a:ext cx="5062652" cy="300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53" y="1772815"/>
            <a:ext cx="4966345" cy="113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03848" y="3861049"/>
            <a:ext cx="1800200" cy="284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44824"/>
            <a:ext cx="17430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763898" y="4581127"/>
            <a:ext cx="1552518" cy="39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88224" y="522920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일단은 무조건 요 문자열</a:t>
            </a:r>
          </a:p>
        </p:txBody>
      </p:sp>
    </p:spTree>
    <p:extLst>
      <p:ext uri="{BB962C8B-B14F-4D97-AF65-F5344CB8AC3E}">
        <p14:creationId xmlns:p14="http://schemas.microsoft.com/office/powerpoint/2010/main" val="37666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상세페이지 구현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5.1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962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36548" y="2116533"/>
            <a:ext cx="12328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070198" y="2404565"/>
            <a:ext cx="78172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상세페이지 구현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5.1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962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824" y="2780928"/>
            <a:ext cx="1997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{</a:t>
            </a:r>
          </a:p>
          <a:p>
            <a:r>
              <a:rPr lang="en-US" altLang="ko-KR">
                <a:solidFill>
                  <a:srgbClr val="00B050"/>
                </a:solidFill>
              </a:rPr>
              <a:t>  </a:t>
            </a:r>
            <a:r>
              <a:rPr lang="en-US" altLang="ko-KR">
                <a:solidFill>
                  <a:schemeClr val="accent4"/>
                </a:solidFill>
              </a:rPr>
              <a:t>"pageId"</a:t>
            </a:r>
            <a:r>
              <a:rPr lang="en-US" altLang="ko-KR">
                <a:solidFill>
                  <a:srgbClr val="00B050"/>
                </a:solidFill>
              </a:rPr>
              <a:t>: </a:t>
            </a:r>
            <a:r>
              <a:rPr lang="en-US" altLang="ko-KR">
                <a:solidFill>
                  <a:srgbClr val="FF0000"/>
                </a:solidFill>
              </a:rPr>
              <a:t>"1"</a:t>
            </a:r>
          </a:p>
          <a:p>
            <a:r>
              <a:rPr lang="en-US" altLang="ko-KR">
                <a:solidFill>
                  <a:srgbClr val="00B050"/>
                </a:solidFill>
              </a:rPr>
              <a:t>}</a:t>
            </a:r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717466"/>
            <a:ext cx="18002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907843" y="3704258"/>
            <a:ext cx="3690664" cy="1524942"/>
            <a:chOff x="5127229" y="3804568"/>
            <a:chExt cx="3076575" cy="11239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229" y="3804568"/>
              <a:ext cx="3076575" cy="112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956376" y="3861048"/>
              <a:ext cx="166017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936548" y="2116533"/>
            <a:ext cx="12328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070198" y="2404565"/>
            <a:ext cx="78172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상세페이지 구현</a:t>
            </a:r>
            <a:r>
              <a:rPr lang="en-US" altLang="ko-KR" smtClean="0"/>
              <a:t>2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5.2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30113"/>
            <a:ext cx="7956376" cy="255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923928" y="3284984"/>
            <a:ext cx="504056" cy="2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64288" y="4365104"/>
            <a:ext cx="131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template.js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상세페이지 구현</a:t>
            </a:r>
            <a:r>
              <a:rPr lang="en-US" altLang="ko-KR" smtClean="0"/>
              <a:t>2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5.2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840762" cy="527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7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상세페이지 구현</a:t>
            </a:r>
            <a:r>
              <a:rPr lang="en-US" altLang="ko-KR" smtClean="0"/>
              <a:t>2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web3 </a:t>
            </a:r>
            <a:r>
              <a:rPr lang="en-US" altLang="ko-KR" sz="2000" smtClean="0">
                <a:solidFill>
                  <a:schemeClr val="accent4"/>
                </a:solidFill>
              </a:rPr>
              <a:t>5.2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840762" cy="527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308304" y="1501876"/>
            <a:ext cx="18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rgbClr val="00B050"/>
                </a:solidFill>
              </a:rPr>
              <a:t>["</a:t>
            </a:r>
            <a:r>
              <a:rPr lang="en-US" altLang="ko-KR" sz="1400" b="1">
                <a:solidFill>
                  <a:srgbClr val="00B050"/>
                </a:solidFill>
              </a:rPr>
              <a:t>CSS</a:t>
            </a:r>
            <a:r>
              <a:rPr lang="en-US" altLang="ko-KR" sz="1400" b="1" smtClean="0">
                <a:solidFill>
                  <a:srgbClr val="00B050"/>
                </a:solidFill>
              </a:rPr>
              <a:t>",  </a:t>
            </a:r>
            <a:r>
              <a:rPr lang="en-US" altLang="ko-KR" sz="1400" b="1">
                <a:solidFill>
                  <a:srgbClr val="00B050"/>
                </a:solidFill>
              </a:rPr>
              <a:t>"</a:t>
            </a:r>
            <a:r>
              <a:rPr lang="en-US" altLang="ko-KR" sz="1400" b="1">
                <a:solidFill>
                  <a:srgbClr val="00B050"/>
                </a:solidFill>
              </a:rPr>
              <a:t>HTML</a:t>
            </a:r>
            <a:r>
              <a:rPr lang="en-US" altLang="ko-KR" sz="1400" b="1" smtClean="0">
                <a:solidFill>
                  <a:srgbClr val="00B050"/>
                </a:solidFill>
              </a:rPr>
              <a:t>"]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661100" y="1743538"/>
            <a:ext cx="86409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788024" y="1980294"/>
            <a:ext cx="12241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308304" y="1743538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"HTML"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20888"/>
            <a:ext cx="39243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738870" y="2467258"/>
            <a:ext cx="43056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83768" y="131513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15324</TotalTime>
  <Words>73</Words>
  <Application>Microsoft Office PowerPoint</Application>
  <PresentationFormat>화면 슬라이드 쇼(4:3)</PresentationFormat>
  <Paragraphs>20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노드제이에스</vt:lpstr>
      <vt:lpstr>홈페이지 구현 web3 4</vt:lpstr>
      <vt:lpstr>홈페이지 구현 web3 4</vt:lpstr>
      <vt:lpstr>홈페이지 구현 web3 4</vt:lpstr>
      <vt:lpstr>상세페이지 구현1 web3 5.1</vt:lpstr>
      <vt:lpstr>상세페이지 구현1 web3 5.1</vt:lpstr>
      <vt:lpstr>상세페이지 구현2 web3 5.2</vt:lpstr>
      <vt:lpstr>상세페이지 구현2 web3 5.2</vt:lpstr>
      <vt:lpstr>상세페이지 구현2 web3 5.2</vt:lpstr>
      <vt:lpstr>상세페이지 구현2 web3 5.2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xeon</cp:lastModifiedBy>
  <cp:revision>2189</cp:revision>
  <dcterms:created xsi:type="dcterms:W3CDTF">2006-10-05T04:04:58Z</dcterms:created>
  <dcterms:modified xsi:type="dcterms:W3CDTF">2021-04-21T22:10:53Z</dcterms:modified>
</cp:coreProperties>
</file>