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919" r:id="rId2"/>
    <p:sldId id="997" r:id="rId3"/>
    <p:sldId id="1002" r:id="rId4"/>
    <p:sldId id="1003" r:id="rId5"/>
    <p:sldId id="1004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E4C4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8" autoAdjust="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70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84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1E45A-7D04-4D07-9AC0-267D59F92CC6}" type="datetimeFigureOut">
              <a:rPr lang="ko-KR" altLang="en-US" smtClean="0"/>
              <a:pPr/>
              <a:t>2021-04-01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EF708-3D4C-402C-A65C-941592F09F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94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781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888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888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88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67173"/>
            <a:ext cx="8229600" cy="4525963"/>
          </a:xfrm>
          <a:ln>
            <a:solidFill>
              <a:schemeClr val="accent1"/>
            </a:solidFill>
          </a:ln>
        </p:spPr>
        <p:txBody>
          <a:bodyPr/>
          <a:lstStyle>
            <a:lvl1pPr>
              <a:lnSpc>
                <a:spcPct val="150000"/>
              </a:lnSpc>
              <a:defRPr lang="ko-KR" altLang="en-US" sz="25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50000"/>
              </a:lnSpc>
              <a:defRPr lang="ko-KR" altLang="en-US" sz="21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50000"/>
              </a:lnSpc>
              <a:defRPr sz="1700" b="1">
                <a:solidFill>
                  <a:schemeClr val="accent3"/>
                </a:solidFill>
              </a:defRPr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 userDrawn="1"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solidFill>
                <a:srgbClr val="92D050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>
              <a:defRPr lang="ko-KR" altLang="en-US" sz="44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노드제이에</a:t>
            </a:r>
            <a:r>
              <a:rPr lang="ko-KR" altLang="en-US"/>
              <a:t>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07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042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 smtClean="0">
                <a:solidFill>
                  <a:schemeClr val="accent2"/>
                </a:solidFill>
              </a:rPr>
              <a:t>object</a:t>
            </a:r>
            <a:endParaRPr lang="ko-KR" altLang="en-US" sz="2000" b="1" dirty="0">
              <a:solidFill>
                <a:srgbClr val="92D05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334327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437832" y="2348880"/>
            <a:ext cx="3024336" cy="1872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99992" y="3121223"/>
            <a:ext cx="2151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멤버함수</a:t>
            </a:r>
            <a:r>
              <a:rPr lang="en-US" altLang="ko-KR" sz="1400" b="1" smtClean="0">
                <a:solidFill>
                  <a:srgbClr val="FF0000"/>
                </a:solidFill>
              </a:rPr>
              <a:t>(</a:t>
            </a:r>
            <a:r>
              <a:rPr lang="ko-KR" altLang="en-US" sz="1400" b="1" smtClean="0">
                <a:solidFill>
                  <a:srgbClr val="FF0000"/>
                </a:solidFill>
              </a:rPr>
              <a:t>메서드</a:t>
            </a:r>
            <a:r>
              <a:rPr lang="en-US" altLang="ko-KR" sz="1400" b="1" smtClean="0">
                <a:solidFill>
                  <a:srgbClr val="FF0000"/>
                </a:solidFill>
              </a:rPr>
              <a:t>)</a:t>
            </a:r>
            <a:r>
              <a:rPr lang="ko-KR" altLang="en-US" sz="1400" b="1" smtClean="0">
                <a:solidFill>
                  <a:srgbClr val="FF0000"/>
                </a:solidFill>
              </a:rPr>
              <a:t>로 사용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16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mtClean="0"/>
              <a:t>템플릿기능 정리정돈</a:t>
            </a:r>
            <a:r>
              <a:rPr lang="en-US" altLang="ko-KR" sz="2200" smtClean="0">
                <a:solidFill>
                  <a:schemeClr val="accent3"/>
                </a:solidFill>
              </a:rPr>
              <a:t>refactoring</a:t>
            </a:r>
            <a:r>
              <a:rPr lang="ko-KR" altLang="en-US" smtClean="0"/>
              <a:t> </a:t>
            </a:r>
            <a:r>
              <a:rPr lang="en-US" altLang="ko-KR" sz="2000" smtClean="0">
                <a:solidFill>
                  <a:schemeClr val="accent4"/>
                </a:solidFill>
              </a:rPr>
              <a:t>web2-43</a:t>
            </a:r>
            <a:endParaRPr lang="ko-KR" altLang="en-US" sz="2000" b="1" dirty="0">
              <a:solidFill>
                <a:srgbClr val="92D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09189"/>
            <a:ext cx="6087393" cy="5339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657930" y="1789908"/>
            <a:ext cx="453650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665608" y="5246292"/>
            <a:ext cx="14487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899592" y="2060848"/>
            <a:ext cx="253964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65608" y="5517232"/>
            <a:ext cx="1440160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6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모듈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3133725" cy="2457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726928" y="4005064"/>
            <a:ext cx="8369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/>
              <a:t>mpart.js</a:t>
            </a:r>
            <a:endParaRPr lang="ko-KR" altLang="en-US" sz="14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492896"/>
            <a:ext cx="42862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045910" y="2615952"/>
            <a:ext cx="216024" cy="30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76256" y="22939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꼭 표시할것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7261934" y="2924944"/>
            <a:ext cx="1054482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726928" y="4306578"/>
            <a:ext cx="802333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004029" y="2615952"/>
            <a:ext cx="295295" cy="30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811863" y="293597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chemeClr val="accent1"/>
                </a:solidFill>
              </a:rPr>
              <a:t>없어도 됨</a:t>
            </a:r>
          </a:p>
        </p:txBody>
      </p:sp>
    </p:spTree>
    <p:extLst>
      <p:ext uri="{BB962C8B-B14F-4D97-AF65-F5344CB8AC3E}">
        <p14:creationId xmlns:p14="http://schemas.microsoft.com/office/powerpoint/2010/main" val="26747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mtClean="0"/>
              <a:t>모듈의 </a:t>
            </a:r>
            <a:r>
              <a:rPr lang="ko-KR" altLang="en-US" smtClean="0"/>
              <a:t>활용</a:t>
            </a:r>
            <a:r>
              <a:rPr lang="en-US" altLang="ko-KR" sz="2000" smtClean="0">
                <a:solidFill>
                  <a:schemeClr val="accent3"/>
                </a:solidFill>
              </a:rPr>
              <a:t>refactoring</a:t>
            </a:r>
            <a:r>
              <a:rPr lang="ko-KR" altLang="en-US" smtClean="0"/>
              <a:t> </a:t>
            </a:r>
            <a:r>
              <a:rPr lang="en-US" altLang="ko-KR" sz="2000" smtClean="0">
                <a:solidFill>
                  <a:schemeClr val="accent4"/>
                </a:solidFill>
              </a:rPr>
              <a:t>web2-45</a:t>
            </a:r>
            <a:endParaRPr lang="ko-KR" altLang="en-US" sz="2000" b="1" dirty="0">
              <a:solidFill>
                <a:srgbClr val="92D05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4944547" cy="151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933056"/>
            <a:ext cx="5140077" cy="1616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666476" y="2090126"/>
            <a:ext cx="129614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940152" y="5517232"/>
            <a:ext cx="194421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638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b="1" smtClean="0">
            <a:solidFill>
              <a:srgbClr val="FF00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14400</TotalTime>
  <Words>27</Words>
  <Application>Microsoft Office PowerPoint</Application>
  <PresentationFormat>화면 슬라이드 쇼(4:3)</PresentationFormat>
  <Paragraphs>14</Paragraphs>
  <Slides>5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노드제이에스</vt:lpstr>
      <vt:lpstr>object</vt:lpstr>
      <vt:lpstr>템플릿기능 정리정돈refactoring web2-43</vt:lpstr>
      <vt:lpstr>모듈</vt:lpstr>
      <vt:lpstr>모듈의 활용refactoring web2-45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xeon</cp:lastModifiedBy>
  <cp:revision>2144</cp:revision>
  <dcterms:created xsi:type="dcterms:W3CDTF">2006-10-05T04:04:58Z</dcterms:created>
  <dcterms:modified xsi:type="dcterms:W3CDTF">2021-03-31T16:27:44Z</dcterms:modified>
</cp:coreProperties>
</file>