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46" d="100"/>
          <a:sy n="146" d="100"/>
        </p:scale>
        <p:origin x="-72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A25B-AC14-4E29-A72B-B8CCECB4D584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CFA1-656D-4D41-BB74-A7F0DF596B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A25B-AC14-4E29-A72B-B8CCECB4D584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CFA1-656D-4D41-BB74-A7F0DF596B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A25B-AC14-4E29-A72B-B8CCECB4D584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CFA1-656D-4D41-BB74-A7F0DF596B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A25B-AC14-4E29-A72B-B8CCECB4D584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CFA1-656D-4D41-BB74-A7F0DF596B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A25B-AC14-4E29-A72B-B8CCECB4D584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CFA1-656D-4D41-BB74-A7F0DF596B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A25B-AC14-4E29-A72B-B8CCECB4D584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CFA1-656D-4D41-BB74-A7F0DF596B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A25B-AC14-4E29-A72B-B8CCECB4D584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CFA1-656D-4D41-BB74-A7F0DF596B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A25B-AC14-4E29-A72B-B8CCECB4D584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CFA1-656D-4D41-BB74-A7F0DF596B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A25B-AC14-4E29-A72B-B8CCECB4D584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CFA1-656D-4D41-BB74-A7F0DF596B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A25B-AC14-4E29-A72B-B8CCECB4D584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CFA1-656D-4D41-BB74-A7F0DF596B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BA25B-AC14-4E29-A72B-B8CCECB4D584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CCFA1-656D-4D41-BB74-A7F0DF596B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BA25B-AC14-4E29-A72B-B8CCECB4D584}" type="datetimeFigureOut">
              <a:rPr lang="ko-KR" altLang="en-US" smtClean="0"/>
              <a:t>2023-12-18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CCFA1-656D-4D41-BB74-A7F0DF596BFE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00364" y="2000246"/>
            <a:ext cx="307183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400" dirty="0" err="1" smtClean="0">
                <a:latin typeface="Pretendard Variable Black" pitchFamily="2" charset="-127"/>
                <a:ea typeface="Pretendard Variable Black" pitchFamily="2" charset="-127"/>
                <a:cs typeface="Pretendard Variable Black" pitchFamily="2" charset="-127"/>
              </a:rPr>
              <a:t>Daum</a:t>
            </a:r>
            <a:endParaRPr lang="ko-KR" altLang="en-US" sz="4400" dirty="0">
              <a:latin typeface="Pretendard Variable Black" pitchFamily="2" charset="-127"/>
              <a:ea typeface="Pretendard Variable Black" pitchFamily="2" charset="-127"/>
              <a:cs typeface="Pretendard Variable Black" pitchFamily="2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58214" y="4714890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김하</a:t>
            </a:r>
            <a:r>
              <a:rPr lang="ko-KR" altLang="en-US" sz="1100" dirty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036215" y="2645976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모의 </a:t>
            </a:r>
            <a:r>
              <a:rPr lang="ko-KR" altLang="en-US" sz="1100" dirty="0" err="1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리뉴얼</a:t>
            </a:r>
            <a:r>
              <a:rPr lang="ko-KR" altLang="en-US" sz="1100" dirty="0" smtClean="0">
                <a:latin typeface="Pretendard Medium" pitchFamily="2" charset="-127"/>
                <a:ea typeface="Pretendard Medium" pitchFamily="2" charset="-127"/>
                <a:cs typeface="Pretendard Medium" pitchFamily="2" charset="-127"/>
              </a:rPr>
              <a:t> 작업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600" dirty="0" smtClean="0">
            <a:latin typeface="Pretendard Medium" pitchFamily="2" charset="-127"/>
            <a:ea typeface="Pretendard Medium" pitchFamily="2" charset="-127"/>
            <a:cs typeface="Pretendard Medium" pitchFamily="2" charset="-127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화면 슬라이드 쇼(16:9)</PresentationFormat>
  <Paragraphs>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디자인픽스</dc:creator>
  <cp:lastModifiedBy>디자인픽스</cp:lastModifiedBy>
  <cp:revision>1</cp:revision>
  <dcterms:created xsi:type="dcterms:W3CDTF">2023-12-18T05:19:45Z</dcterms:created>
  <dcterms:modified xsi:type="dcterms:W3CDTF">2023-12-18T05:28:18Z</dcterms:modified>
</cp:coreProperties>
</file>