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235f48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235f48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235f4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235f4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235f48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235f48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235f48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235f48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235f48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235f48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235f4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235f4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235f48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235f48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235f48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235f48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235f48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235f48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235f48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235f48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235f48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235f48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235f48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235f48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235f48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235f48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5주차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11-2_6heehan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한준희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542125"/>
            <a:ext cx="8520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github 반영 확인 완료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62439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MariaDB (설치)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247400"/>
            <a:ext cx="85206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설치를 위한 파라미터 / 서비스명 : MariaDB / 포트 : 43306 / 비밀번호 : 1234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my.ini 파일 생성된 것을 확인 후 net start MariaDB ( 서비스명 ) 명령어로 실행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75" y="1253798"/>
            <a:ext cx="7647075" cy="18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MariaDB (인코딩 설정)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188375" y="1152475"/>
            <a:ext cx="46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 stop MariaDB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설정 추가 전 서비스 종료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인코딩 관련 설정을 my.ini 파일에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net start MariaDB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설정 후 다시 서비스 시작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2" y="1247200"/>
            <a:ext cx="3694200" cy="33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MariaDB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4160075"/>
            <a:ext cx="85206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sampledb 인스턴스 생성 / 접속을 위한 han 계정 생성 및 권한 설정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50" y="1195938"/>
            <a:ext cx="30289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824" y="1152475"/>
            <a:ext cx="5331850" cy="2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MariaDB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7329675" y="1152475"/>
            <a:ext cx="15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접속 성공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1056873"/>
            <a:ext cx="6780950" cy="3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69475" y="1152475"/>
            <a:ext cx="41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이클립스에서 플러그인 설치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Spring Starter Project 실행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Name : hello-website / Type: Maven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Packaging : War / Java Version : 8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47100"/>
            <a:ext cx="4207424" cy="4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0000" y="450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/ 일때 hello 출력하도록 코드 작성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1424"/>
            <a:ext cx="7252500" cy="32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249400" y="1152475"/>
            <a:ext cx="8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실행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7811851" cy="38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537275" y="1152475"/>
            <a:ext cx="22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localhost:8080/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Hello 문자 출력 확인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53126" cy="3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374550" y="1152475"/>
            <a:ext cx="24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github 레포지토리와 프로젝트를 연결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506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96200" y="4358625"/>
            <a:ext cx="84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깃허브에서 연결을 위한 토큰 발급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7219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4542125"/>
            <a:ext cx="8520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java file commit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7738349" cy="31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4542125"/>
            <a:ext cx="8520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commit 내역 푸쉬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640222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