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14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>
        <p:guide orient="horz" pos="1366"/>
        <p:guide pos="279"/>
        <p:guide pos="7355"/>
        <p:guide orient="horz" pos="14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2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69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011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0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37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750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154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502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6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0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80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13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7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33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03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80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5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E944E-4C40-4B9F-86C8-A5ECC309C03D}" type="datetimeFigureOut">
              <a:rPr lang="de-DE" smtClean="0"/>
              <a:t>22.11.2015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EFDC-BB22-413E-895C-55BFF907A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095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Mission </a:t>
            </a: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Twix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 Kittmann, Marcel Meister, Sven Strauchmann, Andre </a:t>
            </a:r>
            <a:r>
              <a:rPr lang="de-DE" dirty="0" err="1" smtClean="0"/>
              <a:t>Lempertz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1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463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88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8418463" y="2276475"/>
            <a:ext cx="32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Landekapsel</a:t>
            </a:r>
          </a:p>
          <a:p>
            <a:r>
              <a:rPr lang="de-DE" sz="1600" dirty="0" smtClean="0"/>
              <a:t>	- </a:t>
            </a:r>
            <a:r>
              <a:rPr lang="de-DE" sz="1600" dirty="0" err="1" smtClean="0"/>
              <a:t>Twixoberfläche</a:t>
            </a:r>
            <a:endParaRPr lang="de-DE" sz="1600" dirty="0" smtClean="0"/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 stürzt ab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</a:t>
            </a:r>
            <a:r>
              <a:rPr lang="de-DE" sz="1600" dirty="0" err="1" smtClean="0"/>
              <a:t>Twixoberfläche</a:t>
            </a:r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Landekapsel stürzt ab</a:t>
            </a: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4430688" y="2276475"/>
            <a:ext cx="32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Cockpit</a:t>
            </a:r>
          </a:p>
          <a:p>
            <a:r>
              <a:rPr lang="de-DE" sz="1600" dirty="0" smtClean="0"/>
              <a:t>	- Ü-Ei Andre</a:t>
            </a:r>
          </a:p>
          <a:p>
            <a:r>
              <a:rPr lang="de-DE" sz="1600" dirty="0" smtClean="0"/>
              <a:t>	- Ü-Ei  Marcel</a:t>
            </a:r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Alarmlicht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Cockpit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Cockpit bei Absturz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442913" y="2276475"/>
            <a:ext cx="32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</a:t>
            </a:r>
            <a:r>
              <a:rPr lang="de-DE" sz="1600" dirty="0"/>
              <a:t>	</a:t>
            </a:r>
            <a:r>
              <a:rPr lang="de-DE" sz="1600" dirty="0" smtClean="0"/>
              <a:t>- Landekapsel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</a:t>
            </a:r>
            <a:r>
              <a:rPr lang="de-DE" sz="1600" dirty="0" err="1" smtClean="0"/>
              <a:t>Twixoberfläche</a:t>
            </a:r>
            <a:endParaRPr lang="de-DE" sz="1600" dirty="0" smtClean="0"/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 stürzt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</a:t>
            </a:r>
            <a:r>
              <a:rPr lang="de-DE" sz="1600" dirty="0" err="1" smtClean="0"/>
              <a:t>Twixoberfläche</a:t>
            </a:r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Landekapsel stürzt ab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139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62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4432662" y="2276475"/>
            <a:ext cx="32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Landekapsel</a:t>
            </a:r>
          </a:p>
          <a:p>
            <a:r>
              <a:rPr lang="de-DE" sz="1600" dirty="0" smtClean="0"/>
              <a:t>	- </a:t>
            </a:r>
            <a:r>
              <a:rPr lang="de-DE" sz="1600" dirty="0" err="1" smtClean="0"/>
              <a:t>Twixoberfläche</a:t>
            </a:r>
            <a:endParaRPr lang="de-DE" sz="1600" dirty="0" smtClean="0"/>
          </a:p>
          <a:p>
            <a:r>
              <a:rPr lang="de-DE" sz="1600" dirty="0" smtClean="0"/>
              <a:t>	- Ü-Ei Andre</a:t>
            </a:r>
          </a:p>
          <a:p>
            <a:r>
              <a:rPr lang="de-DE" sz="1600" dirty="0" smtClean="0"/>
              <a:t>	- Ü-Ei Marcel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Fallschirm</a:t>
            </a:r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Figuren segeln hinab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</a:t>
            </a:r>
            <a:r>
              <a:rPr lang="de-DE" sz="1600" dirty="0" err="1" smtClean="0"/>
              <a:t>Twixoberfläche</a:t>
            </a:r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Landekapsel stürzt ab</a:t>
            </a:r>
            <a:endParaRPr lang="de-DE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442913" y="2276475"/>
            <a:ext cx="32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Landekapsel</a:t>
            </a:r>
          </a:p>
          <a:p>
            <a:r>
              <a:rPr lang="de-DE" sz="1600" dirty="0" smtClean="0"/>
              <a:t>	- </a:t>
            </a:r>
            <a:r>
              <a:rPr lang="de-DE" sz="1600" dirty="0" err="1" smtClean="0"/>
              <a:t>Twixoberfläche</a:t>
            </a:r>
            <a:endParaRPr lang="de-DE" sz="1600" dirty="0" smtClean="0"/>
          </a:p>
          <a:p>
            <a:r>
              <a:rPr lang="de-DE" sz="1600" dirty="0" smtClean="0"/>
              <a:t>	- Ü-Ei Andre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Ü-Ei Marcel</a:t>
            </a:r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 stürzt ab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 explodiert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</a:t>
            </a:r>
            <a:r>
              <a:rPr lang="de-DE" sz="1600" dirty="0" err="1" smtClean="0"/>
              <a:t>Twixoberfläche</a:t>
            </a:r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Landekapsel stürzt ab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49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591625"/>
              </p:ext>
            </p:extLst>
          </p:nvPr>
        </p:nvGraphicFramePr>
        <p:xfrm>
          <a:off x="1690859" y="158578"/>
          <a:ext cx="8524060" cy="6526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6543518" imgH="5010163" progId="Excel.Sheet.12">
                  <p:embed/>
                </p:oleObj>
              </mc:Choice>
              <mc:Fallback>
                <p:oleObj name="Worksheet" r:id="rId3" imgW="6543518" imgH="50101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0859" y="158578"/>
                        <a:ext cx="8524060" cy="6526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8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Risikobetrachtung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 Gruppenmitglied fällt in der Projektphase aus</a:t>
            </a:r>
          </a:p>
          <a:p>
            <a:pPr lvl="1"/>
            <a:r>
              <a:rPr lang="de-DE" dirty="0" smtClean="0"/>
              <a:t>Story ändern, um das Pensum anzupassen</a:t>
            </a:r>
          </a:p>
          <a:p>
            <a:pPr lvl="1"/>
            <a:endParaRPr lang="de-DE" dirty="0"/>
          </a:p>
          <a:p>
            <a:r>
              <a:rPr lang="de-DE" dirty="0" smtClean="0"/>
              <a:t>Ein PC fällt aufgrund technischer Probleme vollständig aus</a:t>
            </a:r>
          </a:p>
          <a:p>
            <a:pPr lvl="1"/>
            <a:r>
              <a:rPr lang="de-DE" dirty="0" smtClean="0"/>
              <a:t>Auslagerung von </a:t>
            </a:r>
            <a:r>
              <a:rPr lang="de-DE" dirty="0" err="1" smtClean="0"/>
              <a:t>Shots</a:t>
            </a:r>
            <a:r>
              <a:rPr lang="de-DE" dirty="0" smtClean="0"/>
              <a:t> auf externe Rechner (Freunde/Bekannte), Nutzen der Rechnerräume an der Hochschule (nach Verfügbarkeit)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0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Nach jahrelanger Vorbereitung ist es endlich soweit: Die SNASA setzt ihre Erkundung der </a:t>
            </a:r>
            <a:r>
              <a:rPr lang="de-DE" dirty="0" err="1" smtClean="0"/>
              <a:t>Milky</a:t>
            </a:r>
            <a:r>
              <a:rPr lang="de-DE" dirty="0" smtClean="0"/>
              <a:t>-Way-Galaxie fort. Um den sagenumwobenen Planeten </a:t>
            </a:r>
            <a:r>
              <a:rPr lang="de-DE" dirty="0" err="1" smtClean="0"/>
              <a:t>Twix</a:t>
            </a:r>
            <a:r>
              <a:rPr lang="de-DE" dirty="0" smtClean="0"/>
              <a:t> zu erforschen, wird die bemannte Rakete Apollo </a:t>
            </a:r>
            <a:r>
              <a:rPr lang="de-DE" dirty="0" smtClean="0"/>
              <a:t>420 </a:t>
            </a:r>
            <a:r>
              <a:rPr lang="de-DE" dirty="0" smtClean="0"/>
              <a:t>ausgesandt. Doch nicht alles läuft wie geplant. Wird die tollkühne Crew die Gefahren auf ihrer Reise meistern?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1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2" y="339632"/>
            <a:ext cx="3256844" cy="1831975"/>
          </a:xfrm>
          <a:ln w="12700"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24" y="334098"/>
            <a:ext cx="3266683" cy="1837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756" y="339632"/>
            <a:ext cx="3256844" cy="1831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feld 6"/>
          <p:cNvSpPr txBox="1"/>
          <p:nvPr/>
        </p:nvSpPr>
        <p:spPr>
          <a:xfrm>
            <a:off x="463732" y="2290351"/>
            <a:ext cx="32568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	- Wüstenlandschaft</a:t>
            </a:r>
          </a:p>
          <a:p>
            <a:r>
              <a:rPr lang="de-DE" dirty="0"/>
              <a:t>	</a:t>
            </a:r>
            <a:r>
              <a:rPr lang="de-DE" dirty="0" smtClean="0"/>
              <a:t>- Sonne</a:t>
            </a:r>
          </a:p>
          <a:p>
            <a:r>
              <a:rPr lang="de-DE" dirty="0"/>
              <a:t>	</a:t>
            </a:r>
            <a:r>
              <a:rPr lang="de-DE" dirty="0" smtClean="0"/>
              <a:t>- Kakteen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Animationen: </a:t>
            </a:r>
          </a:p>
          <a:p>
            <a:r>
              <a:rPr lang="de-DE" dirty="0"/>
              <a:t>	</a:t>
            </a:r>
            <a:r>
              <a:rPr lang="de-DE" dirty="0" smtClean="0"/>
              <a:t>- aufgehende Sonne</a:t>
            </a:r>
          </a:p>
          <a:p>
            <a:r>
              <a:rPr lang="de-DE" dirty="0" smtClean="0"/>
              <a:t>	</a:t>
            </a:r>
          </a:p>
          <a:p>
            <a:r>
              <a:rPr lang="de-DE" dirty="0" smtClean="0"/>
              <a:t>Szenen:	- Wüstenlandschaft</a:t>
            </a:r>
          </a:p>
          <a:p>
            <a:endParaRPr lang="de-DE" dirty="0"/>
          </a:p>
          <a:p>
            <a:r>
              <a:rPr lang="de-DE" dirty="0" err="1" smtClean="0"/>
              <a:t>Shots</a:t>
            </a:r>
            <a:r>
              <a:rPr lang="de-DE" dirty="0" smtClean="0"/>
              <a:t>:	- Sonnenaufgang, 	Schwenk auf Straße</a:t>
            </a:r>
            <a:r>
              <a:rPr lang="de-DE" dirty="0"/>
              <a:t>	</a:t>
            </a:r>
            <a:endParaRPr lang="de-DE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4440163" y="2290351"/>
            <a:ext cx="32568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	- Wüstenlandschaft</a:t>
            </a:r>
          </a:p>
          <a:p>
            <a:r>
              <a:rPr lang="de-DE" dirty="0"/>
              <a:t>	</a:t>
            </a:r>
            <a:r>
              <a:rPr lang="de-DE" dirty="0" smtClean="0"/>
              <a:t>- Sonne</a:t>
            </a:r>
          </a:p>
          <a:p>
            <a:r>
              <a:rPr lang="de-DE" dirty="0"/>
              <a:t>	</a:t>
            </a:r>
            <a:r>
              <a:rPr lang="de-DE" dirty="0" smtClean="0"/>
              <a:t>- Kakteen</a:t>
            </a:r>
          </a:p>
          <a:p>
            <a:r>
              <a:rPr lang="de-DE" dirty="0"/>
              <a:t>	</a:t>
            </a:r>
            <a:r>
              <a:rPr lang="de-DE" dirty="0" smtClean="0"/>
              <a:t>- Straße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Animationen: 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</a:p>
          <a:p>
            <a:r>
              <a:rPr lang="de-DE" dirty="0" smtClean="0"/>
              <a:t>Szenen:	- Wüstenlandschaft</a:t>
            </a:r>
          </a:p>
          <a:p>
            <a:endParaRPr lang="de-DE" dirty="0"/>
          </a:p>
          <a:p>
            <a:r>
              <a:rPr lang="de-DE" dirty="0" err="1" smtClean="0"/>
              <a:t>Shots</a:t>
            </a:r>
            <a:r>
              <a:rPr lang="de-DE" dirty="0" smtClean="0"/>
              <a:t>:	- Sonnenaufgang, 	Schwenk auf Straße</a:t>
            </a:r>
            <a:r>
              <a:rPr lang="de-DE" dirty="0"/>
              <a:t>	</a:t>
            </a:r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8416594" y="2290351"/>
            <a:ext cx="32568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Wüstenlandschaft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Sonne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Kakteen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</a:t>
            </a:r>
            <a:r>
              <a:rPr lang="de-DE" sz="1600" dirty="0" err="1" smtClean="0"/>
              <a:t>Tumbleweed</a:t>
            </a:r>
            <a:endParaRPr lang="de-DE" sz="1600" dirty="0" smtClean="0"/>
          </a:p>
          <a:p>
            <a:r>
              <a:rPr lang="de-DE" sz="1600" dirty="0"/>
              <a:t>	</a:t>
            </a:r>
            <a:r>
              <a:rPr lang="de-DE" sz="1600" dirty="0" smtClean="0"/>
              <a:t>- Ü-Ei Sven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Ü-Ei Philip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Raketenträgerfahrzeug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Rakete</a:t>
            </a:r>
          </a:p>
          <a:p>
            <a:r>
              <a:rPr lang="de-DE" sz="1600" dirty="0" smtClean="0"/>
              <a:t>	- Landekapsel</a:t>
            </a:r>
          </a:p>
          <a:p>
            <a:r>
              <a:rPr lang="de-DE" sz="1600" dirty="0" smtClean="0"/>
              <a:t>Animationen: 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</a:t>
            </a:r>
            <a:r>
              <a:rPr lang="de-DE" sz="1600" dirty="0" err="1" smtClean="0"/>
              <a:t>Tumbleweed</a:t>
            </a:r>
            <a:r>
              <a:rPr lang="de-DE" sz="1600" dirty="0" smtClean="0"/>
              <a:t> rollt 	über die Straße</a:t>
            </a:r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Szenen:	- Wüstenlandschaft</a:t>
            </a:r>
          </a:p>
          <a:p>
            <a:endParaRPr lang="de-DE" sz="1600" dirty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</a:t>
            </a:r>
            <a:r>
              <a:rPr lang="de-DE" sz="1600" dirty="0" err="1" smtClean="0"/>
              <a:t>Tumbleweed</a:t>
            </a:r>
            <a:r>
              <a:rPr lang="de-DE" sz="1600" dirty="0" smtClean="0"/>
              <a:t> rollt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Fahrzeuge fahren 	vorbei</a:t>
            </a:r>
            <a:r>
              <a:rPr lang="de-DE" sz="1600" dirty="0"/>
              <a:t>	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9722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09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463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feld 6"/>
          <p:cNvSpPr txBox="1"/>
          <p:nvPr/>
        </p:nvSpPr>
        <p:spPr>
          <a:xfrm>
            <a:off x="442913" y="2276475"/>
            <a:ext cx="32762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Wüstenlandschaft</a:t>
            </a:r>
          </a:p>
          <a:p>
            <a:r>
              <a:rPr lang="de-DE" sz="1600" dirty="0" smtClean="0"/>
              <a:t>	- Sonne</a:t>
            </a:r>
          </a:p>
          <a:p>
            <a:r>
              <a:rPr lang="de-DE" sz="1600" dirty="0" smtClean="0"/>
              <a:t>	- Kakteen</a:t>
            </a:r>
          </a:p>
          <a:p>
            <a:r>
              <a:rPr lang="de-DE" sz="1600" dirty="0" smtClean="0"/>
              <a:t>	- </a:t>
            </a:r>
            <a:r>
              <a:rPr lang="de-DE" sz="1600" dirty="0" err="1" smtClean="0"/>
              <a:t>Tumbleweed</a:t>
            </a:r>
            <a:endParaRPr lang="de-DE" sz="1600" dirty="0" smtClean="0"/>
          </a:p>
          <a:p>
            <a:r>
              <a:rPr lang="de-DE" sz="1600" dirty="0" smtClean="0"/>
              <a:t>	- Ü-Ei Sven</a:t>
            </a:r>
          </a:p>
          <a:p>
            <a:r>
              <a:rPr lang="de-DE" sz="1600" dirty="0" smtClean="0"/>
              <a:t>	- Ü-Ei Philip</a:t>
            </a:r>
          </a:p>
          <a:p>
            <a:r>
              <a:rPr lang="de-DE" sz="1600" dirty="0" smtClean="0"/>
              <a:t>	</a:t>
            </a:r>
            <a:r>
              <a:rPr lang="de-DE" sz="1600" dirty="0"/>
              <a:t>-</a:t>
            </a:r>
            <a:r>
              <a:rPr lang="de-DE" sz="1600" dirty="0" smtClean="0"/>
              <a:t>Raketenträgerfahrzeug</a:t>
            </a:r>
          </a:p>
          <a:p>
            <a:r>
              <a:rPr lang="de-DE" sz="1600" dirty="0" smtClean="0"/>
              <a:t>	- Rakete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</a:t>
            </a:r>
          </a:p>
          <a:p>
            <a:endParaRPr lang="de-DE" sz="1600" dirty="0" smtClean="0"/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Fahrzeuge in Bewegung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Wüstenlandschaft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</a:t>
            </a:r>
            <a:r>
              <a:rPr lang="de-DE" sz="1600" dirty="0" err="1" smtClean="0"/>
              <a:t>Tumbleweed</a:t>
            </a:r>
            <a:r>
              <a:rPr lang="de-DE" sz="1600" dirty="0" smtClean="0"/>
              <a:t> rollt</a:t>
            </a:r>
          </a:p>
          <a:p>
            <a:r>
              <a:rPr lang="de-DE" sz="1600" dirty="0" smtClean="0"/>
              <a:t>	- Fahrzeuge fahren 	vorbei</a:t>
            </a:r>
            <a:endParaRPr lang="de-DE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4440009" y="2276475"/>
            <a:ext cx="3257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Wüstenlandschaft</a:t>
            </a:r>
          </a:p>
          <a:p>
            <a:r>
              <a:rPr lang="de-DE" sz="1600" dirty="0" smtClean="0"/>
              <a:t>	- Sonne</a:t>
            </a:r>
          </a:p>
          <a:p>
            <a:r>
              <a:rPr lang="de-DE" sz="1600" dirty="0" smtClean="0"/>
              <a:t>	- Kakteen</a:t>
            </a:r>
          </a:p>
          <a:p>
            <a:r>
              <a:rPr lang="de-DE" sz="1600" dirty="0" smtClean="0"/>
              <a:t>	- </a:t>
            </a:r>
            <a:r>
              <a:rPr lang="de-DE" sz="1600" dirty="0" err="1" smtClean="0"/>
              <a:t>Tumbleweed</a:t>
            </a:r>
            <a:endParaRPr lang="de-DE" sz="1600" dirty="0" smtClean="0"/>
          </a:p>
          <a:p>
            <a:r>
              <a:rPr lang="de-DE" sz="1600" dirty="0" smtClean="0"/>
              <a:t>	- Ü-Ei Sven</a:t>
            </a:r>
          </a:p>
          <a:p>
            <a:r>
              <a:rPr lang="de-DE" sz="1600" dirty="0" smtClean="0"/>
              <a:t>	- Ü-Ei Philip</a:t>
            </a:r>
          </a:p>
          <a:p>
            <a:r>
              <a:rPr lang="de-DE" sz="1600" dirty="0" smtClean="0"/>
              <a:t>	- Raketenträgerfahrzeug</a:t>
            </a:r>
          </a:p>
          <a:p>
            <a:r>
              <a:rPr lang="de-DE" sz="1600" dirty="0" smtClean="0"/>
              <a:t>	- Rakete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</a:t>
            </a:r>
          </a:p>
          <a:p>
            <a:endParaRPr lang="de-DE" sz="1600" dirty="0" smtClean="0"/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Fahrzeuge in Bewegung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Wüstenlandschaft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Fahrzeuge fahren auf 	Berg zu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8418462" y="2276475"/>
            <a:ext cx="32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Wüstenlandschaft</a:t>
            </a:r>
          </a:p>
          <a:p>
            <a:r>
              <a:rPr lang="de-DE" sz="1600" dirty="0" smtClean="0"/>
              <a:t>	- Sonne</a:t>
            </a:r>
          </a:p>
          <a:p>
            <a:r>
              <a:rPr lang="de-DE" sz="1600" dirty="0" smtClean="0"/>
              <a:t>	- Kakteen</a:t>
            </a:r>
          </a:p>
          <a:p>
            <a:r>
              <a:rPr lang="de-DE" sz="1600" dirty="0" smtClean="0"/>
              <a:t>	- </a:t>
            </a:r>
            <a:r>
              <a:rPr lang="de-DE" sz="1600" dirty="0" err="1" smtClean="0"/>
              <a:t>Tumbleweed</a:t>
            </a:r>
            <a:endParaRPr lang="de-DE" sz="1600" dirty="0" smtClean="0"/>
          </a:p>
          <a:p>
            <a:r>
              <a:rPr lang="de-DE" sz="1600" dirty="0" smtClean="0"/>
              <a:t>	- Ü-Ei Sven</a:t>
            </a:r>
          </a:p>
          <a:p>
            <a:r>
              <a:rPr lang="de-DE" sz="1600" dirty="0" smtClean="0"/>
              <a:t>	- Ü-Ei Philip</a:t>
            </a:r>
          </a:p>
          <a:p>
            <a:r>
              <a:rPr lang="de-DE" sz="1600" dirty="0" smtClean="0"/>
              <a:t>	- Raketenträgerfahrzeug</a:t>
            </a:r>
          </a:p>
          <a:p>
            <a:r>
              <a:rPr lang="de-DE" sz="1600" dirty="0" smtClean="0"/>
              <a:t>	- Rakete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</a:t>
            </a:r>
          </a:p>
          <a:p>
            <a:endParaRPr lang="de-DE" sz="1600" dirty="0" smtClean="0"/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Tür öffnet sich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Fahrzeuge in Bewegung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Wüstenlandschaft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Hineinfahren der 	Fahrzeuge</a:t>
            </a:r>
            <a:endParaRPr lang="de-DE" sz="16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5" y="336125"/>
            <a:ext cx="3257600" cy="18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88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8418462" y="2276475"/>
            <a:ext cx="32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Abschussluke</a:t>
            </a:r>
          </a:p>
          <a:p>
            <a:r>
              <a:rPr lang="de-DE" sz="1600" dirty="0" smtClean="0"/>
              <a:t>	- Rakete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Trägerrakete</a:t>
            </a:r>
          </a:p>
          <a:p>
            <a:r>
              <a:rPr lang="de-DE" sz="1600" dirty="0" smtClean="0"/>
              <a:t>	- Berg</a:t>
            </a:r>
          </a:p>
          <a:p>
            <a:endParaRPr lang="de-DE" sz="1600" dirty="0" smtClean="0"/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-Rakete startet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Abschussluke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Raketenstart</a:t>
            </a: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4430687" y="2276475"/>
            <a:ext cx="32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Cockpit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Ü-Ei Andre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Ü-Ei  Marcel</a:t>
            </a:r>
          </a:p>
          <a:p>
            <a:endParaRPr lang="de-DE" sz="1600" dirty="0" smtClean="0"/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Blinkende Anzeigen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Kamerawackeln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Cockpit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Raketenstart 	Cockpitansicht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442913" y="2276475"/>
            <a:ext cx="3257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Abschussluke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Rakete</a:t>
            </a:r>
          </a:p>
          <a:p>
            <a:r>
              <a:rPr lang="de-DE" sz="1600" dirty="0" smtClean="0"/>
              <a:t>	- Landekapsel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Trägerrakete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Berg</a:t>
            </a:r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Luke öffnet sich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Rakete fährt hoch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Abschussluke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Hochfahren der Rakete</a:t>
            </a:r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462" y="336125"/>
            <a:ext cx="3257600" cy="18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88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463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feld 5"/>
          <p:cNvSpPr txBox="1"/>
          <p:nvPr/>
        </p:nvSpPr>
        <p:spPr>
          <a:xfrm>
            <a:off x="442913" y="2276475"/>
            <a:ext cx="325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Rakete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Treibstofftanks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Weltraum</a:t>
            </a:r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Rakete fliegt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Tanks werden 	abgeworfen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Weltraum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Abwerfen der 	Treibstofftanks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4430688" y="2276475"/>
            <a:ext cx="325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Rakete</a:t>
            </a:r>
          </a:p>
          <a:p>
            <a:r>
              <a:rPr lang="de-DE" sz="1600" dirty="0" smtClean="0"/>
              <a:t>	- Landekapsel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Satellit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Weltraum</a:t>
            </a:r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Rakete fliegt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Satellit fliegt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Kollision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Weltraum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Rakete kickt Satellit aus 	dem Weg</a:t>
            </a:r>
            <a:endParaRPr lang="de-DE" sz="1600" dirty="0"/>
          </a:p>
        </p:txBody>
      </p:sp>
      <p:sp>
        <p:nvSpPr>
          <p:cNvPr id="8" name="Textfeld 7"/>
          <p:cNvSpPr txBox="1"/>
          <p:nvPr/>
        </p:nvSpPr>
        <p:spPr>
          <a:xfrm>
            <a:off x="8418463" y="2276474"/>
            <a:ext cx="32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Cockpit</a:t>
            </a:r>
          </a:p>
          <a:p>
            <a:r>
              <a:rPr lang="de-DE" sz="1600" dirty="0" smtClean="0"/>
              <a:t>	- Ü-Ei Andre</a:t>
            </a:r>
          </a:p>
          <a:p>
            <a:r>
              <a:rPr lang="de-DE" sz="1600" dirty="0" smtClean="0"/>
              <a:t>	- Ü-Ei  Marcel</a:t>
            </a:r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Radardisplay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Bewegung Weltraum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Cockpit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Planeten kommen in 	Sicht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502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410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61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442913" y="2276475"/>
            <a:ext cx="325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Rakete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Weltraum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Mars</a:t>
            </a:r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Rakete fliegt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Weltraum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Mars wird passiert</a:t>
            </a: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4417161" y="2276475"/>
            <a:ext cx="325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Rakete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</a:t>
            </a:r>
          </a:p>
          <a:p>
            <a:r>
              <a:rPr lang="de-DE" sz="1600" dirty="0" smtClean="0"/>
              <a:t>	- Weltraum</a:t>
            </a:r>
          </a:p>
          <a:p>
            <a:r>
              <a:rPr lang="de-DE" sz="1600" dirty="0" smtClean="0"/>
              <a:t>	- </a:t>
            </a:r>
            <a:r>
              <a:rPr lang="de-DE" sz="1600" dirty="0" err="1" smtClean="0"/>
              <a:t>Bounty</a:t>
            </a:r>
            <a:endParaRPr lang="de-DE" sz="1600" dirty="0" smtClean="0"/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Rakete fliegt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Weltraum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</a:t>
            </a:r>
            <a:r>
              <a:rPr lang="de-DE" sz="1600" dirty="0" err="1" smtClean="0"/>
              <a:t>Bounty</a:t>
            </a:r>
            <a:r>
              <a:rPr lang="de-DE" sz="1600" dirty="0" smtClean="0"/>
              <a:t> wird passiert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8391410" y="2276474"/>
            <a:ext cx="325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Cockpit</a:t>
            </a:r>
          </a:p>
          <a:p>
            <a:r>
              <a:rPr lang="de-DE" sz="1600" dirty="0" smtClean="0"/>
              <a:t>	- Ü-Ei Andre</a:t>
            </a:r>
          </a:p>
          <a:p>
            <a:r>
              <a:rPr lang="de-DE" sz="1600" dirty="0" smtClean="0"/>
              <a:t>	- Ü-Ei  Marcel</a:t>
            </a:r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Radardisplay</a:t>
            </a:r>
          </a:p>
          <a:p>
            <a:r>
              <a:rPr lang="de-DE" sz="1600" dirty="0" smtClean="0"/>
              <a:t>	- Bewegung Weltraum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Cockpit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</a:t>
            </a:r>
            <a:r>
              <a:rPr lang="de-DE" sz="1600" dirty="0" err="1" smtClean="0"/>
              <a:t>Twix</a:t>
            </a:r>
            <a:r>
              <a:rPr lang="de-DE" sz="1600" dirty="0" smtClean="0"/>
              <a:t> kommt in Sicht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67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88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463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442913" y="2276475"/>
            <a:ext cx="325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Cockpit</a:t>
            </a:r>
          </a:p>
          <a:p>
            <a:r>
              <a:rPr lang="de-DE" sz="1600" dirty="0" smtClean="0"/>
              <a:t>	- Ü-Ei Andre</a:t>
            </a:r>
          </a:p>
          <a:p>
            <a:r>
              <a:rPr lang="de-DE" sz="1600" dirty="0" smtClean="0"/>
              <a:t>	- Ü-Ei  Marcel</a:t>
            </a:r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 smtClean="0"/>
              <a:t>	- Radardisplay (</a:t>
            </a:r>
            <a:r>
              <a:rPr lang="de-DE" sz="1600" dirty="0" err="1" smtClean="0"/>
              <a:t>Twix</a:t>
            </a:r>
            <a:r>
              <a:rPr lang="de-DE" sz="1600" dirty="0" smtClean="0"/>
              <a:t> 	kommt in Sicht)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Cockpit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</a:t>
            </a:r>
            <a:r>
              <a:rPr lang="de-DE" sz="1600" dirty="0" err="1" smtClean="0"/>
              <a:t>Twix</a:t>
            </a:r>
            <a:r>
              <a:rPr lang="de-DE" sz="1600" dirty="0" smtClean="0"/>
              <a:t> kommt in Sicht</a:t>
            </a: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4430688" y="2276475"/>
            <a:ext cx="32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Cockpit</a:t>
            </a:r>
          </a:p>
          <a:p>
            <a:r>
              <a:rPr lang="de-DE" sz="1600" dirty="0" smtClean="0"/>
              <a:t>	- Ü-Ei Andre</a:t>
            </a:r>
          </a:p>
          <a:p>
            <a:r>
              <a:rPr lang="de-DE" sz="1600" dirty="0" smtClean="0"/>
              <a:t>	- Ü-Ei  Marcel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</a:t>
            </a:r>
            <a:r>
              <a:rPr lang="de-DE" sz="1600" dirty="0" err="1" smtClean="0"/>
              <a:t>Twix</a:t>
            </a:r>
            <a:endParaRPr lang="de-DE" sz="1600" dirty="0" smtClean="0"/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</a:t>
            </a:r>
            <a:r>
              <a:rPr lang="de-DE" sz="1600" dirty="0" err="1" smtClean="0"/>
              <a:t>Twix</a:t>
            </a:r>
            <a:r>
              <a:rPr lang="de-DE" sz="1600" dirty="0" smtClean="0"/>
              <a:t> kommt näher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Bewegung Weltraum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Cockpit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</a:t>
            </a:r>
            <a:r>
              <a:rPr lang="de-DE" sz="1600" dirty="0" err="1" smtClean="0"/>
              <a:t>Twix</a:t>
            </a:r>
            <a:r>
              <a:rPr lang="de-DE" sz="1600" dirty="0" smtClean="0"/>
              <a:t> kommt in Sicht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8418463" y="2276475"/>
            <a:ext cx="325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Rakete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Weltraum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</a:t>
            </a:r>
            <a:r>
              <a:rPr lang="de-DE" sz="1600" dirty="0" err="1" smtClean="0"/>
              <a:t>Twix</a:t>
            </a:r>
            <a:endParaRPr lang="de-DE" sz="1600" dirty="0" smtClean="0"/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Rakete fliegt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Weltraum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Rakete erreicht </a:t>
            </a:r>
            <a:r>
              <a:rPr lang="de-DE" sz="1600" dirty="0" err="1" smtClean="0"/>
              <a:t>Twix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819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463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88" y="336125"/>
            <a:ext cx="3257600" cy="18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8418463" y="2276475"/>
            <a:ext cx="325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Rakete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Weltraum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</a:t>
            </a:r>
            <a:r>
              <a:rPr lang="de-DE" sz="1600" dirty="0" err="1" smtClean="0"/>
              <a:t>Twix</a:t>
            </a:r>
            <a:endParaRPr lang="de-DE" sz="1600" dirty="0" smtClean="0"/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 fliegt los 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Weltraum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Rakete erreicht </a:t>
            </a:r>
            <a:r>
              <a:rPr lang="de-DE" sz="1600" dirty="0" err="1" smtClean="0"/>
              <a:t>Twix</a:t>
            </a: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4430688" y="2276474"/>
            <a:ext cx="3257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Rakete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Weltraum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</a:t>
            </a:r>
            <a:r>
              <a:rPr lang="de-DE" sz="1600" dirty="0" err="1" smtClean="0"/>
              <a:t>Twix</a:t>
            </a:r>
            <a:endParaRPr lang="de-DE" sz="1600" dirty="0" smtClean="0"/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 koppelt sich 	ab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 fliegt los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Weltraum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Rakete erreicht </a:t>
            </a:r>
            <a:r>
              <a:rPr lang="de-DE" sz="1600" dirty="0" err="1" smtClean="0"/>
              <a:t>Twix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442913" y="2276475"/>
            <a:ext cx="325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Objekte:	- Rakete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Landekapsel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Weltraum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</a:t>
            </a:r>
            <a:r>
              <a:rPr lang="de-DE" sz="1600" dirty="0" err="1" smtClean="0"/>
              <a:t>Twix</a:t>
            </a:r>
            <a:endParaRPr lang="de-DE" sz="1600" dirty="0" smtClean="0"/>
          </a:p>
          <a:p>
            <a:r>
              <a:rPr lang="de-DE" sz="1600" dirty="0" smtClean="0"/>
              <a:t>	</a:t>
            </a:r>
          </a:p>
          <a:p>
            <a:r>
              <a:rPr lang="de-DE" sz="1600" dirty="0" smtClean="0"/>
              <a:t>Animationen: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- Rakete stoppt</a:t>
            </a:r>
          </a:p>
          <a:p>
            <a:endParaRPr lang="de-DE" sz="1600" dirty="0" smtClean="0"/>
          </a:p>
          <a:p>
            <a:r>
              <a:rPr lang="de-DE" sz="1600" dirty="0" smtClean="0"/>
              <a:t>Szenen:	- Weltraum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Shots</a:t>
            </a:r>
            <a:r>
              <a:rPr lang="de-DE" sz="1600" dirty="0" smtClean="0"/>
              <a:t>:	- Rakete erreicht </a:t>
            </a:r>
            <a:r>
              <a:rPr lang="de-DE" sz="1600" dirty="0" err="1" smtClean="0"/>
              <a:t>Twix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721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160</Words>
  <Application>Microsoft Office PowerPoint</Application>
  <PresentationFormat>Breitbild</PresentationFormat>
  <Paragraphs>322</Paragraphs>
  <Slides>13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Tw Cen MT</vt:lpstr>
      <vt:lpstr>Schaltkreis</vt:lpstr>
      <vt:lpstr>Worksheet</vt:lpstr>
      <vt:lpstr>Mission To Twix</vt:lpstr>
      <vt:lpstr>Story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Risikobetrachtung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To Twix</dc:title>
  <dc:creator>philip.kittmann@gmx.net</dc:creator>
  <cp:lastModifiedBy>philip.kittmann@gmx.net</cp:lastModifiedBy>
  <cp:revision>25</cp:revision>
  <dcterms:created xsi:type="dcterms:W3CDTF">2015-11-17T16:25:43Z</dcterms:created>
  <dcterms:modified xsi:type="dcterms:W3CDTF">2015-11-22T11:10:45Z</dcterms:modified>
</cp:coreProperties>
</file>