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3" r:id="rId7"/>
    <p:sldId id="294" r:id="rId8"/>
    <p:sldId id="295" r:id="rId9"/>
    <p:sldId id="296" r:id="rId10"/>
    <p:sldId id="297" r:id="rId11"/>
    <p:sldId id="370" r:id="rId12"/>
    <p:sldId id="298" r:id="rId13"/>
    <p:sldId id="299" r:id="rId14"/>
    <p:sldId id="300" r:id="rId15"/>
    <p:sldId id="371" r:id="rId16"/>
    <p:sldId id="372" r:id="rId17"/>
    <p:sldId id="373" r:id="rId18"/>
    <p:sldId id="302" r:id="rId19"/>
    <p:sldId id="303" r:id="rId20"/>
    <p:sldId id="306" r:id="rId21"/>
    <p:sldId id="334" r:id="rId22"/>
    <p:sldId id="335" r:id="rId23"/>
    <p:sldId id="341" r:id="rId24"/>
    <p:sldId id="352" r:id="rId25"/>
    <p:sldId id="3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015DF-63C3-412F-8DA8-AD42ACEE3A47}" v="22" dt="2023-09-04T18:34:25.457"/>
    <p1510:client id="{C660D386-66CE-475A-98D0-D53B9D2AC605}" v="100" dt="2023-09-05T02:35:49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, Ahmed" userId="a4366e09-93da-4aef-b568-ce24cd23be5a" providerId="ADAL" clId="{C660D386-66CE-475A-98D0-D53B9D2AC605}"/>
    <pc:docChg chg="undo custSel addSld delSld modSld">
      <pc:chgData name="Reza, Ahmed" userId="a4366e09-93da-4aef-b568-ce24cd23be5a" providerId="ADAL" clId="{C660D386-66CE-475A-98D0-D53B9D2AC605}" dt="2023-09-05T02:36:27.129" v="564" actId="47"/>
      <pc:docMkLst>
        <pc:docMk/>
      </pc:docMkLst>
      <pc:sldChg chg="del">
        <pc:chgData name="Reza, Ahmed" userId="a4366e09-93da-4aef-b568-ce24cd23be5a" providerId="ADAL" clId="{C660D386-66CE-475A-98D0-D53B9D2AC605}" dt="2023-09-04T21:25:39.644" v="192" actId="47"/>
        <pc:sldMkLst>
          <pc:docMk/>
          <pc:sldMk cId="0" sldId="301"/>
        </pc:sldMkLst>
      </pc:sldChg>
      <pc:sldChg chg="addSp delSp modSp mod addAnim delAnim modAnim">
        <pc:chgData name="Reza, Ahmed" userId="a4366e09-93da-4aef-b568-ce24cd23be5a" providerId="ADAL" clId="{C660D386-66CE-475A-98D0-D53B9D2AC605}" dt="2023-09-05T01:25:34.357" v="510" actId="1076"/>
        <pc:sldMkLst>
          <pc:docMk/>
          <pc:sldMk cId="0" sldId="302"/>
        </pc:sldMkLst>
        <pc:spChg chg="add mod">
          <ac:chgData name="Reza, Ahmed" userId="a4366e09-93da-4aef-b568-ce24cd23be5a" providerId="ADAL" clId="{C660D386-66CE-475A-98D0-D53B9D2AC605}" dt="2023-09-04T21:59:05.718" v="318" actId="164"/>
          <ac:spMkLst>
            <pc:docMk/>
            <pc:sldMk cId="0" sldId="302"/>
            <ac:spMk id="3" creationId="{AF41B3AE-4FBE-B696-9516-BC38567A5118}"/>
          </ac:spMkLst>
        </pc:spChg>
        <pc:spChg chg="mod">
          <ac:chgData name="Reza, Ahmed" userId="a4366e09-93da-4aef-b568-ce24cd23be5a" providerId="ADAL" clId="{C660D386-66CE-475A-98D0-D53B9D2AC605}" dt="2023-09-04T21:57:44.672" v="215" actId="1076"/>
          <ac:spMkLst>
            <pc:docMk/>
            <pc:sldMk cId="0" sldId="302"/>
            <ac:spMk id="4" creationId="{00000000-0000-0000-0000-000000000000}"/>
          </ac:spMkLst>
        </pc:spChg>
        <pc:spChg chg="add mod">
          <ac:chgData name="Reza, Ahmed" userId="a4366e09-93da-4aef-b568-ce24cd23be5a" providerId="ADAL" clId="{C660D386-66CE-475A-98D0-D53B9D2AC605}" dt="2023-09-04T21:59:05.718" v="318" actId="164"/>
          <ac:spMkLst>
            <pc:docMk/>
            <pc:sldMk cId="0" sldId="302"/>
            <ac:spMk id="7" creationId="{55CB8A2C-6392-71B0-D59C-7B7CFD7DDA38}"/>
          </ac:spMkLst>
        </pc:spChg>
        <pc:spChg chg="add mod">
          <ac:chgData name="Reza, Ahmed" userId="a4366e09-93da-4aef-b568-ce24cd23be5a" providerId="ADAL" clId="{C660D386-66CE-475A-98D0-D53B9D2AC605}" dt="2023-09-04T21:59:05.718" v="318" actId="164"/>
          <ac:spMkLst>
            <pc:docMk/>
            <pc:sldMk cId="0" sldId="302"/>
            <ac:spMk id="11" creationId="{A3AA1DC9-0F02-FF91-71BE-B59EDE3F588E}"/>
          </ac:spMkLst>
        </pc:spChg>
        <pc:spChg chg="add mod">
          <ac:chgData name="Reza, Ahmed" userId="a4366e09-93da-4aef-b568-ce24cd23be5a" providerId="ADAL" clId="{C660D386-66CE-475A-98D0-D53B9D2AC605}" dt="2023-09-04T21:58:55.715" v="316" actId="1076"/>
          <ac:spMkLst>
            <pc:docMk/>
            <pc:sldMk cId="0" sldId="302"/>
            <ac:spMk id="12" creationId="{C3E74732-F9B2-C3A7-7E8C-2E5A5A901AF6}"/>
          </ac:spMkLst>
        </pc:spChg>
        <pc:spChg chg="add mod">
          <ac:chgData name="Reza, Ahmed" userId="a4366e09-93da-4aef-b568-ce24cd23be5a" providerId="ADAL" clId="{C660D386-66CE-475A-98D0-D53B9D2AC605}" dt="2023-09-05T01:24:15.571" v="424" actId="1037"/>
          <ac:spMkLst>
            <pc:docMk/>
            <pc:sldMk cId="0" sldId="302"/>
            <ac:spMk id="14" creationId="{D20901FD-965F-BCD3-24DE-D721FAF8ED95}"/>
          </ac:spMkLst>
        </pc:spChg>
        <pc:spChg chg="add mod">
          <ac:chgData name="Reza, Ahmed" userId="a4366e09-93da-4aef-b568-ce24cd23be5a" providerId="ADAL" clId="{C660D386-66CE-475A-98D0-D53B9D2AC605}" dt="2023-09-05T01:24:33.757" v="429" actId="14100"/>
          <ac:spMkLst>
            <pc:docMk/>
            <pc:sldMk cId="0" sldId="302"/>
            <ac:spMk id="15" creationId="{49ECC07A-1A79-D82E-97D4-969323454C13}"/>
          </ac:spMkLst>
        </pc:spChg>
        <pc:spChg chg="add mod">
          <ac:chgData name="Reza, Ahmed" userId="a4366e09-93da-4aef-b568-ce24cd23be5a" providerId="ADAL" clId="{C660D386-66CE-475A-98D0-D53B9D2AC605}" dt="2023-09-05T01:24:21.568" v="426" actId="14100"/>
          <ac:spMkLst>
            <pc:docMk/>
            <pc:sldMk cId="0" sldId="302"/>
            <ac:spMk id="16" creationId="{3E2DDF17-E0EF-207C-1656-D1005005DD37}"/>
          </ac:spMkLst>
        </pc:spChg>
        <pc:spChg chg="add del mod">
          <ac:chgData name="Reza, Ahmed" userId="a4366e09-93da-4aef-b568-ce24cd23be5a" providerId="ADAL" clId="{C660D386-66CE-475A-98D0-D53B9D2AC605}" dt="2023-09-05T01:23:52.881" v="406" actId="1037"/>
          <ac:spMkLst>
            <pc:docMk/>
            <pc:sldMk cId="0" sldId="302"/>
            <ac:spMk id="17" creationId="{CA2B1001-E385-3416-DC26-20FD2CA3D125}"/>
          </ac:spMkLst>
        </pc:spChg>
        <pc:spChg chg="add mod">
          <ac:chgData name="Reza, Ahmed" userId="a4366e09-93da-4aef-b568-ce24cd23be5a" providerId="ADAL" clId="{C660D386-66CE-475A-98D0-D53B9D2AC605}" dt="2023-09-05T01:24:58.816" v="452" actId="1035"/>
          <ac:spMkLst>
            <pc:docMk/>
            <pc:sldMk cId="0" sldId="302"/>
            <ac:spMk id="18" creationId="{12CC9C59-1938-10FC-1A7A-6E30C012E4E0}"/>
          </ac:spMkLst>
        </pc:spChg>
        <pc:spChg chg="add mod">
          <ac:chgData name="Reza, Ahmed" userId="a4366e09-93da-4aef-b568-ce24cd23be5a" providerId="ADAL" clId="{C660D386-66CE-475A-98D0-D53B9D2AC605}" dt="2023-09-05T01:25:18.178" v="455" actId="14100"/>
          <ac:spMkLst>
            <pc:docMk/>
            <pc:sldMk cId="0" sldId="302"/>
            <ac:spMk id="19" creationId="{C429113C-4627-7728-76EE-EC54DF7040AF}"/>
          </ac:spMkLst>
        </pc:spChg>
        <pc:spChg chg="add mod">
          <ac:chgData name="Reza, Ahmed" userId="a4366e09-93da-4aef-b568-ce24cd23be5a" providerId="ADAL" clId="{C660D386-66CE-475A-98D0-D53B9D2AC605}" dt="2023-09-05T01:25:27.156" v="508" actId="1076"/>
          <ac:spMkLst>
            <pc:docMk/>
            <pc:sldMk cId="0" sldId="302"/>
            <ac:spMk id="20" creationId="{91489B3C-8C90-E9B5-DE5C-684BEB6313E2}"/>
          </ac:spMkLst>
        </pc:spChg>
        <pc:spChg chg="add mod">
          <ac:chgData name="Reza, Ahmed" userId="a4366e09-93da-4aef-b568-ce24cd23be5a" providerId="ADAL" clId="{C660D386-66CE-475A-98D0-D53B9D2AC605}" dt="2023-09-05T01:25:34.357" v="510" actId="1076"/>
          <ac:spMkLst>
            <pc:docMk/>
            <pc:sldMk cId="0" sldId="302"/>
            <ac:spMk id="21" creationId="{AFA4CCBD-9051-8524-09E8-974828D718CB}"/>
          </ac:spMkLst>
        </pc:spChg>
        <pc:grpChg chg="mod">
          <ac:chgData name="Reza, Ahmed" userId="a4366e09-93da-4aef-b568-ce24cd23be5a" providerId="ADAL" clId="{C660D386-66CE-475A-98D0-D53B9D2AC605}" dt="2023-09-05T01:24:51.506" v="444" actId="1076"/>
          <ac:grpSpMkLst>
            <pc:docMk/>
            <pc:sldMk cId="0" sldId="302"/>
            <ac:grpSpMk id="5" creationId="{00000000-0000-0000-0000-000000000000}"/>
          </ac:grpSpMkLst>
        </pc:grpChg>
        <pc:grpChg chg="add mod">
          <ac:chgData name="Reza, Ahmed" userId="a4366e09-93da-4aef-b568-ce24cd23be5a" providerId="ADAL" clId="{C660D386-66CE-475A-98D0-D53B9D2AC605}" dt="2023-09-04T21:59:25.146" v="331" actId="1036"/>
          <ac:grpSpMkLst>
            <pc:docMk/>
            <pc:sldMk cId="0" sldId="302"/>
            <ac:grpSpMk id="13" creationId="{9BB50A4D-9342-A951-6104-824B616C2321}"/>
          </ac:grpSpMkLst>
        </pc:grpChg>
      </pc:sldChg>
      <pc:sldChg chg="del">
        <pc:chgData name="Reza, Ahmed" userId="a4366e09-93da-4aef-b568-ce24cd23be5a" providerId="ADAL" clId="{C660D386-66CE-475A-98D0-D53B9D2AC605}" dt="2023-09-05T01:27:38.662" v="511" actId="2696"/>
        <pc:sldMkLst>
          <pc:docMk/>
          <pc:sldMk cId="0" sldId="304"/>
        </pc:sldMkLst>
      </pc:sldChg>
      <pc:sldChg chg="add del">
        <pc:chgData name="Reza, Ahmed" userId="a4366e09-93da-4aef-b568-ce24cd23be5a" providerId="ADAL" clId="{C660D386-66CE-475A-98D0-D53B9D2AC605}" dt="2023-09-05T01:46:50.107" v="551" actId="47"/>
        <pc:sldMkLst>
          <pc:docMk/>
          <pc:sldMk cId="1353990486" sldId="304"/>
        </pc:sldMkLst>
      </pc:sldChg>
      <pc:sldChg chg="del">
        <pc:chgData name="Reza, Ahmed" userId="a4366e09-93da-4aef-b568-ce24cd23be5a" providerId="ADAL" clId="{C660D386-66CE-475A-98D0-D53B9D2AC605}" dt="2023-09-05T01:27:38.662" v="511" actId="2696"/>
        <pc:sldMkLst>
          <pc:docMk/>
          <pc:sldMk cId="0" sldId="305"/>
        </pc:sldMkLst>
      </pc:sldChg>
      <pc:sldChg chg="add del">
        <pc:chgData name="Reza, Ahmed" userId="a4366e09-93da-4aef-b568-ce24cd23be5a" providerId="ADAL" clId="{C660D386-66CE-475A-98D0-D53B9D2AC605}" dt="2023-09-05T01:46:50.107" v="551" actId="47"/>
        <pc:sldMkLst>
          <pc:docMk/>
          <pc:sldMk cId="553323646" sldId="305"/>
        </pc:sldMkLst>
      </pc:sldChg>
      <pc:sldChg chg="addSp modSp mod setBg">
        <pc:chgData name="Reza, Ahmed" userId="a4366e09-93da-4aef-b568-ce24cd23be5a" providerId="ADAL" clId="{C660D386-66CE-475A-98D0-D53B9D2AC605}" dt="2023-09-05T01:46:43.675" v="550" actId="1076"/>
        <pc:sldMkLst>
          <pc:docMk/>
          <pc:sldMk cId="0" sldId="306"/>
        </pc:sldMkLst>
        <pc:spChg chg="mod">
          <ac:chgData name="Reza, Ahmed" userId="a4366e09-93da-4aef-b568-ce24cd23be5a" providerId="ADAL" clId="{C660D386-66CE-475A-98D0-D53B9D2AC605}" dt="2023-09-05T01:30:16.018" v="541" actId="1076"/>
          <ac:spMkLst>
            <pc:docMk/>
            <pc:sldMk cId="0" sldId="306"/>
            <ac:spMk id="5" creationId="{00000000-0000-0000-0000-000000000000}"/>
          </ac:spMkLst>
        </pc:spChg>
        <pc:spChg chg="mod ord">
          <ac:chgData name="Reza, Ahmed" userId="a4366e09-93da-4aef-b568-ce24cd23be5a" providerId="ADAL" clId="{C660D386-66CE-475A-98D0-D53B9D2AC605}" dt="2023-09-05T01:29:32.263" v="531" actId="26606"/>
          <ac:spMkLst>
            <pc:docMk/>
            <pc:sldMk cId="0" sldId="306"/>
            <ac:spMk id="7" creationId="{00000000-0000-0000-0000-000000000000}"/>
          </ac:spMkLst>
        </pc:spChg>
        <pc:spChg chg="add">
          <ac:chgData name="Reza, Ahmed" userId="a4366e09-93da-4aef-b568-ce24cd23be5a" providerId="ADAL" clId="{C660D386-66CE-475A-98D0-D53B9D2AC605}" dt="2023-09-05T01:29:32.263" v="531" actId="26606"/>
          <ac:spMkLst>
            <pc:docMk/>
            <pc:sldMk cId="0" sldId="306"/>
            <ac:spMk id="12" creationId="{99ED5833-B85B-4103-8A3B-CAB0308E6C15}"/>
          </ac:spMkLst>
        </pc:spChg>
        <pc:picChg chg="add mod">
          <ac:chgData name="Reza, Ahmed" userId="a4366e09-93da-4aef-b568-ce24cd23be5a" providerId="ADAL" clId="{C660D386-66CE-475A-98D0-D53B9D2AC605}" dt="2023-09-05T01:39:31.904" v="545" actId="14100"/>
          <ac:picMkLst>
            <pc:docMk/>
            <pc:sldMk cId="0" sldId="306"/>
            <ac:picMk id="2" creationId="{36FD64F4-C076-10ED-89B4-80FB018D6F97}"/>
          </ac:picMkLst>
        </pc:picChg>
        <pc:picChg chg="mod ord">
          <ac:chgData name="Reza, Ahmed" userId="a4366e09-93da-4aef-b568-ce24cd23be5a" providerId="ADAL" clId="{C660D386-66CE-475A-98D0-D53B9D2AC605}" dt="2023-09-05T01:30:05.766" v="537" actId="14100"/>
          <ac:picMkLst>
            <pc:docMk/>
            <pc:sldMk cId="0" sldId="306"/>
            <ac:picMk id="3" creationId="{00000000-0000-0000-0000-000000000000}"/>
          </ac:picMkLst>
        </pc:picChg>
        <pc:picChg chg="add mod">
          <ac:chgData name="Reza, Ahmed" userId="a4366e09-93da-4aef-b568-ce24cd23be5a" providerId="ADAL" clId="{C660D386-66CE-475A-98D0-D53B9D2AC605}" dt="2023-09-05T01:46:43.675" v="550" actId="1076"/>
          <ac:picMkLst>
            <pc:docMk/>
            <pc:sldMk cId="0" sldId="306"/>
            <ac:picMk id="4" creationId="{5452F387-6E38-510F-B0C2-26FA9C27BCF7}"/>
          </ac:picMkLst>
        </pc:picChg>
      </pc:sldChg>
      <pc:sldChg chg="addSp delSp modSp mod">
        <pc:chgData name="Reza, Ahmed" userId="a4366e09-93da-4aef-b568-ce24cd23be5a" providerId="ADAL" clId="{C660D386-66CE-475A-98D0-D53B9D2AC605}" dt="2023-09-05T02:36:21.382" v="563" actId="255"/>
        <pc:sldMkLst>
          <pc:docMk/>
          <pc:sldMk cId="0" sldId="335"/>
        </pc:sldMkLst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4" creationId="{00000000-0000-0000-0000-000000000000}"/>
          </ac:spMkLst>
        </pc:spChg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5" creationId="{00000000-0000-0000-0000-000000000000}"/>
          </ac:spMkLst>
        </pc:spChg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6" creationId="{00000000-0000-0000-0000-000000000000}"/>
          </ac:spMkLst>
        </pc:spChg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7" creationId="{00000000-0000-0000-0000-000000000000}"/>
          </ac:spMkLst>
        </pc:spChg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8" creationId="{00000000-0000-0000-0000-000000000000}"/>
          </ac:spMkLst>
        </pc:spChg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9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6:21.382" v="563" actId="255"/>
          <ac:spMkLst>
            <pc:docMk/>
            <pc:sldMk cId="0" sldId="335"/>
            <ac:spMk id="10" creationId="{00000000-0000-0000-0000-000000000000}"/>
          </ac:spMkLst>
        </pc:spChg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11" creationId="{00000000-0000-0000-0000-000000000000}"/>
          </ac:spMkLst>
        </pc:spChg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12" creationId="{00000000-0000-0000-0000-000000000000}"/>
          </ac:spMkLst>
        </pc:spChg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13" creationId="{00000000-0000-0000-0000-000000000000}"/>
          </ac:spMkLst>
        </pc:spChg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14" creationId="{00000000-0000-0000-0000-000000000000}"/>
          </ac:spMkLst>
        </pc:spChg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15" creationId="{00000000-0000-0000-0000-000000000000}"/>
          </ac:spMkLst>
        </pc:spChg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16" creationId="{00000000-0000-0000-0000-000000000000}"/>
          </ac:spMkLst>
        </pc:spChg>
        <pc:spChg chg="del">
          <ac:chgData name="Reza, Ahmed" userId="a4366e09-93da-4aef-b568-ce24cd23be5a" providerId="ADAL" clId="{C660D386-66CE-475A-98D0-D53B9D2AC605}" dt="2023-09-05T02:35:31.847" v="553" actId="478"/>
          <ac:spMkLst>
            <pc:docMk/>
            <pc:sldMk cId="0" sldId="335"/>
            <ac:spMk id="17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20" creationId="{DA7AD391-4A91-CA06-C18B-43E925091F74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21" creationId="{A9B55ED1-374E-F5B8-3F8B-2027EB764936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22" creationId="{AEF65D76-E26E-4421-4A59-107A7E44D070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23" creationId="{63B5872E-50DF-A6C3-70DA-E42BA86907B4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24" creationId="{DD0B3B16-9898-C688-AF77-B363895252B8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25" creationId="{C3465A9E-3BCF-8C0A-7081-C4189C9F225A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26" creationId="{64636126-BAE5-BD54-77A0-82D8005D64B8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27" creationId="{3167C8EE-81EF-ABCB-34CB-0B4864ED59ED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28" creationId="{A4360B55-CB16-429F-3578-A2484111D928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29" creationId="{5478C061-C62C-C1C2-958C-06145E3A02AA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30" creationId="{04F0ACA9-88C0-6129-53F6-40EE5BBDB635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31" creationId="{89605052-A814-8D75-F250-3842644ECAF4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32" creationId="{7C1C98D1-21BD-FBD5-701B-CF3C2CBBAE85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33" creationId="{D5238FAF-BDD2-B28C-3986-4A3F5E1D77FC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34" creationId="{D5E12578-6ACE-EA94-79A9-43CA2E2E403A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35" creationId="{432B63D5-E388-2A41-3A21-5C55EA826B1F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36" creationId="{CAABC314-DB3C-A4A8-4518-5AA359303F7F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37" creationId="{51BDB81F-A1F2-0850-269A-A2C96BD1165A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38" creationId="{59C75F86-6E6E-9792-6AF2-7990D17C71BE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39" creationId="{92B78EE7-76EB-EBDE-3FA4-2EDD3FFD2AB6}"/>
          </ac:spMkLst>
        </pc:spChg>
        <pc:spChg chg="mod">
          <ac:chgData name="Reza, Ahmed" userId="a4366e09-93da-4aef-b568-ce24cd23be5a" providerId="ADAL" clId="{C660D386-66CE-475A-98D0-D53B9D2AC605}" dt="2023-09-05T02:35:49.089" v="559"/>
          <ac:spMkLst>
            <pc:docMk/>
            <pc:sldMk cId="0" sldId="335"/>
            <ac:spMk id="40" creationId="{4BB91021-BA17-6D76-2A23-8D55A47D317F}"/>
          </ac:spMkLst>
        </pc:spChg>
        <pc:grpChg chg="add mod">
          <ac:chgData name="Reza, Ahmed" userId="a4366e09-93da-4aef-b568-ce24cd23be5a" providerId="ADAL" clId="{C660D386-66CE-475A-98D0-D53B9D2AC605}" dt="2023-09-05T02:36:07.452" v="561" actId="1076"/>
          <ac:grpSpMkLst>
            <pc:docMk/>
            <pc:sldMk cId="0" sldId="335"/>
            <ac:grpSpMk id="3" creationId="{8D292460-5270-B1CB-4A5A-6CCEDD9CABF2}"/>
          </ac:grpSpMkLst>
        </pc:grpChg>
        <pc:grpChg chg="mod">
          <ac:chgData name="Reza, Ahmed" userId="a4366e09-93da-4aef-b568-ce24cd23be5a" providerId="ADAL" clId="{C660D386-66CE-475A-98D0-D53B9D2AC605}" dt="2023-09-05T02:35:49.089" v="559"/>
          <ac:grpSpMkLst>
            <pc:docMk/>
            <pc:sldMk cId="0" sldId="335"/>
            <ac:grpSpMk id="19" creationId="{B41A5DC7-CE9B-2CB1-D0AD-1B31C55F82D1}"/>
          </ac:grpSpMkLst>
        </pc:grpChg>
      </pc:sldChg>
      <pc:sldChg chg="addSp modSp del">
        <pc:chgData name="Reza, Ahmed" userId="a4366e09-93da-4aef-b568-ce24cd23be5a" providerId="ADAL" clId="{C660D386-66CE-475A-98D0-D53B9D2AC605}" dt="2023-09-05T02:36:27.129" v="564" actId="47"/>
        <pc:sldMkLst>
          <pc:docMk/>
          <pc:sldMk cId="0" sldId="336"/>
        </pc:sldMkLst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10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11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12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13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14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15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16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17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18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19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20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21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22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23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24" creationId="{00000000-0000-0000-0000-000000000000}"/>
          </ac:spMkLst>
        </pc:spChg>
        <pc:spChg chg="mod">
          <ac:chgData name="Reza, Ahmed" userId="a4366e09-93da-4aef-b568-ce24cd23be5a" providerId="ADAL" clId="{C660D386-66CE-475A-98D0-D53B9D2AC605}" dt="2023-09-05T02:35:23.913" v="552" actId="164"/>
          <ac:spMkLst>
            <pc:docMk/>
            <pc:sldMk cId="0" sldId="336"/>
            <ac:spMk id="25" creationId="{00000000-0000-0000-0000-000000000000}"/>
          </ac:spMkLst>
        </pc:spChg>
        <pc:grpChg chg="add mod">
          <ac:chgData name="Reza, Ahmed" userId="a4366e09-93da-4aef-b568-ce24cd23be5a" providerId="ADAL" clId="{C660D386-66CE-475A-98D0-D53B9D2AC605}" dt="2023-09-05T02:35:23.913" v="552" actId="164"/>
          <ac:grpSpMkLst>
            <pc:docMk/>
            <pc:sldMk cId="0" sldId="336"/>
            <ac:grpSpMk id="3" creationId="{6EACA20C-9B47-1285-16EE-443306B1493E}"/>
          </ac:grpSpMkLst>
        </pc:grpChg>
        <pc:grpChg chg="mod">
          <ac:chgData name="Reza, Ahmed" userId="a4366e09-93da-4aef-b568-ce24cd23be5a" providerId="ADAL" clId="{C660D386-66CE-475A-98D0-D53B9D2AC605}" dt="2023-09-05T02:35:23.913" v="552" actId="164"/>
          <ac:grpSpMkLst>
            <pc:docMk/>
            <pc:sldMk cId="0" sldId="336"/>
            <ac:grpSpMk id="4" creationId="{00000000-0000-0000-0000-000000000000}"/>
          </ac:grpSpMkLst>
        </pc:grpChg>
      </pc:sldChg>
      <pc:sldChg chg="addSp delSp modSp mod modAnim">
        <pc:chgData name="Reza, Ahmed" userId="a4366e09-93da-4aef-b568-ce24cd23be5a" providerId="ADAL" clId="{C660D386-66CE-475A-98D0-D53B9D2AC605}" dt="2023-09-04T21:53:09.156" v="195" actId="1076"/>
        <pc:sldMkLst>
          <pc:docMk/>
          <pc:sldMk cId="1569047324" sldId="372"/>
        </pc:sldMkLst>
        <pc:spChg chg="mod">
          <ac:chgData name="Reza, Ahmed" userId="a4366e09-93da-4aef-b568-ce24cd23be5a" providerId="ADAL" clId="{C660D386-66CE-475A-98D0-D53B9D2AC605}" dt="2023-09-04T18:46:24.380" v="14" actId="1076"/>
          <ac:spMkLst>
            <pc:docMk/>
            <pc:sldMk cId="1569047324" sldId="372"/>
            <ac:spMk id="5" creationId="{F4AE5B0D-1793-EDDB-946D-94B899FF80E4}"/>
          </ac:spMkLst>
        </pc:spChg>
        <pc:spChg chg="mod">
          <ac:chgData name="Reza, Ahmed" userId="a4366e09-93da-4aef-b568-ce24cd23be5a" providerId="ADAL" clId="{C660D386-66CE-475A-98D0-D53B9D2AC605}" dt="2023-09-04T18:46:16.554" v="12" actId="1076"/>
          <ac:spMkLst>
            <pc:docMk/>
            <pc:sldMk cId="1569047324" sldId="372"/>
            <ac:spMk id="8" creationId="{D9BF5563-B46E-C581-1A1D-69E1903DFB71}"/>
          </ac:spMkLst>
        </pc:spChg>
        <pc:spChg chg="add mod">
          <ac:chgData name="Reza, Ahmed" userId="a4366e09-93da-4aef-b568-ce24cd23be5a" providerId="ADAL" clId="{C660D386-66CE-475A-98D0-D53B9D2AC605}" dt="2023-09-04T18:44:29.189" v="10" actId="1076"/>
          <ac:spMkLst>
            <pc:docMk/>
            <pc:sldMk cId="1569047324" sldId="372"/>
            <ac:spMk id="9" creationId="{F256CA97-2176-6603-A8BD-0A97FF77C8B4}"/>
          </ac:spMkLst>
        </pc:spChg>
        <pc:spChg chg="add mod">
          <ac:chgData name="Reza, Ahmed" userId="a4366e09-93da-4aef-b568-ce24cd23be5a" providerId="ADAL" clId="{C660D386-66CE-475A-98D0-D53B9D2AC605}" dt="2023-09-04T18:46:33.270" v="15"/>
          <ac:spMkLst>
            <pc:docMk/>
            <pc:sldMk cId="1569047324" sldId="372"/>
            <ac:spMk id="13" creationId="{9BBB5E8A-0FEC-23EE-18E3-A16D85068DF7}"/>
          </ac:spMkLst>
        </pc:spChg>
        <pc:spChg chg="add mod">
          <ac:chgData name="Reza, Ahmed" userId="a4366e09-93da-4aef-b568-ce24cd23be5a" providerId="ADAL" clId="{C660D386-66CE-475A-98D0-D53B9D2AC605}" dt="2023-09-04T19:54:54.105" v="70" actId="692"/>
          <ac:spMkLst>
            <pc:docMk/>
            <pc:sldMk cId="1569047324" sldId="372"/>
            <ac:spMk id="15" creationId="{48033521-135C-DA1E-E067-AC2D9493F322}"/>
          </ac:spMkLst>
        </pc:spChg>
        <pc:spChg chg="add mod">
          <ac:chgData name="Reza, Ahmed" userId="a4366e09-93da-4aef-b568-ce24cd23be5a" providerId="ADAL" clId="{C660D386-66CE-475A-98D0-D53B9D2AC605}" dt="2023-09-04T19:54:28.480" v="68" actId="1035"/>
          <ac:spMkLst>
            <pc:docMk/>
            <pc:sldMk cId="1569047324" sldId="372"/>
            <ac:spMk id="19" creationId="{5E106388-7347-9EED-CA12-FBF902EB9EDD}"/>
          </ac:spMkLst>
        </pc:spChg>
        <pc:spChg chg="add mod">
          <ac:chgData name="Reza, Ahmed" userId="a4366e09-93da-4aef-b568-ce24cd23be5a" providerId="ADAL" clId="{C660D386-66CE-475A-98D0-D53B9D2AC605}" dt="2023-09-04T19:58:53.378" v="80" actId="14100"/>
          <ac:spMkLst>
            <pc:docMk/>
            <pc:sldMk cId="1569047324" sldId="372"/>
            <ac:spMk id="21" creationId="{5F3FDE03-CCFB-8ECA-059A-A3C18CF775A8}"/>
          </ac:spMkLst>
        </pc:spChg>
        <pc:spChg chg="add del mod">
          <ac:chgData name="Reza, Ahmed" userId="a4366e09-93da-4aef-b568-ce24cd23be5a" providerId="ADAL" clId="{C660D386-66CE-475A-98D0-D53B9D2AC605}" dt="2023-09-04T19:58:59.793" v="83" actId="478"/>
          <ac:spMkLst>
            <pc:docMk/>
            <pc:sldMk cId="1569047324" sldId="372"/>
            <ac:spMk id="23" creationId="{19353188-053A-08C4-9EE6-1A29E4594E42}"/>
          </ac:spMkLst>
        </pc:spChg>
        <pc:spChg chg="add mod">
          <ac:chgData name="Reza, Ahmed" userId="a4366e09-93da-4aef-b568-ce24cd23be5a" providerId="ADAL" clId="{C660D386-66CE-475A-98D0-D53B9D2AC605}" dt="2023-09-04T19:59:12.422" v="88" actId="1076"/>
          <ac:spMkLst>
            <pc:docMk/>
            <pc:sldMk cId="1569047324" sldId="372"/>
            <ac:spMk id="25" creationId="{2656DBBA-D7D7-9998-3E4E-2A3BBAABD680}"/>
          </ac:spMkLst>
        </pc:spChg>
        <pc:spChg chg="add mod">
          <ac:chgData name="Reza, Ahmed" userId="a4366e09-93da-4aef-b568-ce24cd23be5a" providerId="ADAL" clId="{C660D386-66CE-475A-98D0-D53B9D2AC605}" dt="2023-09-04T21:53:04.118" v="193" actId="1076"/>
          <ac:spMkLst>
            <pc:docMk/>
            <pc:sldMk cId="1569047324" sldId="372"/>
            <ac:spMk id="26" creationId="{5753F2BF-1A79-0E23-F360-2D484FC94B8F}"/>
          </ac:spMkLst>
        </pc:spChg>
        <pc:spChg chg="add mod">
          <ac:chgData name="Reza, Ahmed" userId="a4366e09-93da-4aef-b568-ce24cd23be5a" providerId="ADAL" clId="{C660D386-66CE-475A-98D0-D53B9D2AC605}" dt="2023-09-04T21:53:09.156" v="195" actId="1076"/>
          <ac:spMkLst>
            <pc:docMk/>
            <pc:sldMk cId="1569047324" sldId="372"/>
            <ac:spMk id="27" creationId="{336B8CDE-FD8C-2EE1-C33B-5F45CCB210DF}"/>
          </ac:spMkLst>
        </pc:spChg>
        <pc:grpChg chg="add mod">
          <ac:chgData name="Reza, Ahmed" userId="a4366e09-93da-4aef-b568-ce24cd23be5a" providerId="ADAL" clId="{C660D386-66CE-475A-98D0-D53B9D2AC605}" dt="2023-09-04T18:46:14.125" v="11" actId="1076"/>
          <ac:grpSpMkLst>
            <pc:docMk/>
            <pc:sldMk cId="1569047324" sldId="372"/>
            <ac:grpSpMk id="3" creationId="{30539CC3-C3D1-EEE2-112A-B7D9F89EF284}"/>
          </ac:grpSpMkLst>
        </pc:grpChg>
        <pc:picChg chg="mod">
          <ac:chgData name="Reza, Ahmed" userId="a4366e09-93da-4aef-b568-ce24cd23be5a" providerId="ADAL" clId="{C660D386-66CE-475A-98D0-D53B9D2AC605}" dt="2023-09-04T19:54:24.392" v="63" actId="1035"/>
          <ac:picMkLst>
            <pc:docMk/>
            <pc:sldMk cId="1569047324" sldId="372"/>
            <ac:picMk id="4" creationId="{2327979C-4DBD-7C20-18AC-2D015A5887C1}"/>
          </ac:picMkLst>
        </pc:picChg>
        <pc:picChg chg="mod">
          <ac:chgData name="Reza, Ahmed" userId="a4366e09-93da-4aef-b568-ce24cd23be5a" providerId="ADAL" clId="{C660D386-66CE-475A-98D0-D53B9D2AC605}" dt="2023-09-04T18:44:10.396" v="3" actId="164"/>
          <ac:picMkLst>
            <pc:docMk/>
            <pc:sldMk cId="1569047324" sldId="372"/>
            <ac:picMk id="7" creationId="{98CD46D6-138C-AC50-431E-FD204851C35A}"/>
          </ac:picMkLst>
        </pc:picChg>
        <pc:picChg chg="mod">
          <ac:chgData name="Reza, Ahmed" userId="a4366e09-93da-4aef-b568-ce24cd23be5a" providerId="ADAL" clId="{C660D386-66CE-475A-98D0-D53B9D2AC605}" dt="2023-09-04T18:44:10.396" v="3" actId="164"/>
          <ac:picMkLst>
            <pc:docMk/>
            <pc:sldMk cId="1569047324" sldId="372"/>
            <ac:picMk id="10" creationId="{94F6E991-5F6B-9B5F-36B7-3AE45B7FA787}"/>
          </ac:picMkLst>
        </pc:picChg>
        <pc:picChg chg="add mod">
          <ac:chgData name="Reza, Ahmed" userId="a4366e09-93da-4aef-b568-ce24cd23be5a" providerId="ADAL" clId="{C660D386-66CE-475A-98D0-D53B9D2AC605}" dt="2023-09-04T18:46:37.964" v="16" actId="14100"/>
          <ac:picMkLst>
            <pc:docMk/>
            <pc:sldMk cId="1569047324" sldId="372"/>
            <ac:picMk id="11" creationId="{0033B6B9-E789-5087-A04F-1C84F676C136}"/>
          </ac:picMkLst>
        </pc:picChg>
        <pc:picChg chg="mod">
          <ac:chgData name="Reza, Ahmed" userId="a4366e09-93da-4aef-b568-ce24cd23be5a" providerId="ADAL" clId="{C660D386-66CE-475A-98D0-D53B9D2AC605}" dt="2023-09-04T18:44:10.396" v="3" actId="164"/>
          <ac:picMkLst>
            <pc:docMk/>
            <pc:sldMk cId="1569047324" sldId="372"/>
            <ac:picMk id="12" creationId="{C56695D6-E3A4-090C-D4C8-D28C83BD0B70}"/>
          </ac:picMkLst>
        </pc:picChg>
        <pc:picChg chg="mod">
          <ac:chgData name="Reza, Ahmed" userId="a4366e09-93da-4aef-b568-ce24cd23be5a" providerId="ADAL" clId="{C660D386-66CE-475A-98D0-D53B9D2AC605}" dt="2023-09-04T18:44:10.396" v="3" actId="164"/>
          <ac:picMkLst>
            <pc:docMk/>
            <pc:sldMk cId="1569047324" sldId="372"/>
            <ac:picMk id="14" creationId="{E2B7AE21-7648-9392-F9C4-FE31AF885985}"/>
          </ac:picMkLst>
        </pc:picChg>
        <pc:picChg chg="mod">
          <ac:chgData name="Reza, Ahmed" userId="a4366e09-93da-4aef-b568-ce24cd23be5a" providerId="ADAL" clId="{C660D386-66CE-475A-98D0-D53B9D2AC605}" dt="2023-09-04T18:44:10.396" v="3" actId="164"/>
          <ac:picMkLst>
            <pc:docMk/>
            <pc:sldMk cId="1569047324" sldId="372"/>
            <ac:picMk id="16" creationId="{433547AD-FDC2-72EF-8874-F9DD1E7215F6}"/>
          </ac:picMkLst>
        </pc:picChg>
        <pc:picChg chg="add del mod">
          <ac:chgData name="Reza, Ahmed" userId="a4366e09-93da-4aef-b568-ce24cd23be5a" providerId="ADAL" clId="{C660D386-66CE-475A-98D0-D53B9D2AC605}" dt="2023-09-04T19:54:04.220" v="54"/>
          <ac:picMkLst>
            <pc:docMk/>
            <pc:sldMk cId="1569047324" sldId="372"/>
            <ac:picMk id="17" creationId="{ADB07ACF-AA41-FB4D-25B3-F89A769D72D6}"/>
          </ac:picMkLst>
        </pc:picChg>
        <pc:picChg chg="mod">
          <ac:chgData name="Reza, Ahmed" userId="a4366e09-93da-4aef-b568-ce24cd23be5a" providerId="ADAL" clId="{C660D386-66CE-475A-98D0-D53B9D2AC605}" dt="2023-09-04T18:44:10.396" v="3" actId="164"/>
          <ac:picMkLst>
            <pc:docMk/>
            <pc:sldMk cId="1569047324" sldId="372"/>
            <ac:picMk id="18" creationId="{6AE94D2B-C169-8B41-9A23-2A4809A1048D}"/>
          </ac:picMkLst>
        </pc:picChg>
        <pc:picChg chg="mod">
          <ac:chgData name="Reza, Ahmed" userId="a4366e09-93da-4aef-b568-ce24cd23be5a" providerId="ADAL" clId="{C660D386-66CE-475A-98D0-D53B9D2AC605}" dt="2023-09-04T18:44:10.396" v="3" actId="164"/>
          <ac:picMkLst>
            <pc:docMk/>
            <pc:sldMk cId="1569047324" sldId="372"/>
            <ac:picMk id="20" creationId="{E6D17732-923B-1D5B-1FED-AB66035F613E}"/>
          </ac:picMkLst>
        </pc:picChg>
        <pc:picChg chg="mod">
          <ac:chgData name="Reza, Ahmed" userId="a4366e09-93da-4aef-b568-ce24cd23be5a" providerId="ADAL" clId="{C660D386-66CE-475A-98D0-D53B9D2AC605}" dt="2023-09-04T18:44:10.396" v="3" actId="164"/>
          <ac:picMkLst>
            <pc:docMk/>
            <pc:sldMk cId="1569047324" sldId="372"/>
            <ac:picMk id="22" creationId="{CC9434F6-BFA2-E258-AA56-F9AAFABCBE3D}"/>
          </ac:picMkLst>
        </pc:picChg>
        <pc:picChg chg="mod">
          <ac:chgData name="Reza, Ahmed" userId="a4366e09-93da-4aef-b568-ce24cd23be5a" providerId="ADAL" clId="{C660D386-66CE-475A-98D0-D53B9D2AC605}" dt="2023-09-04T18:44:10.396" v="3" actId="164"/>
          <ac:picMkLst>
            <pc:docMk/>
            <pc:sldMk cId="1569047324" sldId="372"/>
            <ac:picMk id="24" creationId="{7E51232E-CD2C-6474-670F-582C0EF5358E}"/>
          </ac:picMkLst>
        </pc:picChg>
      </pc:sldChg>
      <pc:sldChg chg="addSp delSp modSp add mod delAnim modAnim">
        <pc:chgData name="Reza, Ahmed" userId="a4366e09-93da-4aef-b568-ce24cd23be5a" providerId="ADAL" clId="{C660D386-66CE-475A-98D0-D53B9D2AC605}" dt="2023-09-05T01:22:32.400" v="336" actId="1076"/>
        <pc:sldMkLst>
          <pc:docMk/>
          <pc:sldMk cId="3621189273" sldId="373"/>
        </pc:sldMkLst>
        <pc:spChg chg="mod">
          <ac:chgData name="Reza, Ahmed" userId="a4366e09-93da-4aef-b568-ce24cd23be5a" providerId="ADAL" clId="{C660D386-66CE-475A-98D0-D53B9D2AC605}" dt="2023-09-04T20:02:24.080" v="100" actId="20577"/>
          <ac:spMkLst>
            <pc:docMk/>
            <pc:sldMk cId="3621189273" sldId="373"/>
            <ac:spMk id="2" creationId="{295C0CCA-A50E-9CAB-75F0-4615D2322DC7}"/>
          </ac:spMkLst>
        </pc:spChg>
        <pc:spChg chg="mod">
          <ac:chgData name="Reza, Ahmed" userId="a4366e09-93da-4aef-b568-ce24cd23be5a" providerId="ADAL" clId="{C660D386-66CE-475A-98D0-D53B9D2AC605}" dt="2023-09-04T20:03:47.859" v="110" actId="1076"/>
          <ac:spMkLst>
            <pc:docMk/>
            <pc:sldMk cId="3621189273" sldId="373"/>
            <ac:spMk id="8" creationId="{D9BF5563-B46E-C581-1A1D-69E1903DFB71}"/>
          </ac:spMkLst>
        </pc:spChg>
        <pc:spChg chg="mod ord">
          <ac:chgData name="Reza, Ahmed" userId="a4366e09-93da-4aef-b568-ce24cd23be5a" providerId="ADAL" clId="{C660D386-66CE-475A-98D0-D53B9D2AC605}" dt="2023-09-04T21:12:51.815" v="191" actId="1076"/>
          <ac:spMkLst>
            <pc:docMk/>
            <pc:sldMk cId="3621189273" sldId="373"/>
            <ac:spMk id="15" creationId="{48033521-135C-DA1E-E067-AC2D9493F322}"/>
          </ac:spMkLst>
        </pc:spChg>
        <pc:spChg chg="del mod">
          <ac:chgData name="Reza, Ahmed" userId="a4366e09-93da-4aef-b568-ce24cd23be5a" providerId="ADAL" clId="{C660D386-66CE-475A-98D0-D53B9D2AC605}" dt="2023-09-04T20:55:34.595" v="160" actId="478"/>
          <ac:spMkLst>
            <pc:docMk/>
            <pc:sldMk cId="3621189273" sldId="373"/>
            <ac:spMk id="19" creationId="{5E106388-7347-9EED-CA12-FBF902EB9EDD}"/>
          </ac:spMkLst>
        </pc:spChg>
        <pc:spChg chg="del">
          <ac:chgData name="Reza, Ahmed" userId="a4366e09-93da-4aef-b568-ce24cd23be5a" providerId="ADAL" clId="{C660D386-66CE-475A-98D0-D53B9D2AC605}" dt="2023-09-04T20:03:53.767" v="112" actId="478"/>
          <ac:spMkLst>
            <pc:docMk/>
            <pc:sldMk cId="3621189273" sldId="373"/>
            <ac:spMk id="21" creationId="{5F3FDE03-CCFB-8ECA-059A-A3C18CF775A8}"/>
          </ac:spMkLst>
        </pc:spChg>
        <pc:spChg chg="add mod">
          <ac:chgData name="Reza, Ahmed" userId="a4366e09-93da-4aef-b568-ce24cd23be5a" providerId="ADAL" clId="{C660D386-66CE-475A-98D0-D53B9D2AC605}" dt="2023-09-04T20:18:27.940" v="128" actId="14100"/>
          <ac:spMkLst>
            <pc:docMk/>
            <pc:sldMk cId="3621189273" sldId="373"/>
            <ac:spMk id="23" creationId="{312F8D53-5417-E4AC-6126-9119249F2F1C}"/>
          </ac:spMkLst>
        </pc:spChg>
        <pc:spChg chg="del">
          <ac:chgData name="Reza, Ahmed" userId="a4366e09-93da-4aef-b568-ce24cd23be5a" providerId="ADAL" clId="{C660D386-66CE-475A-98D0-D53B9D2AC605}" dt="2023-09-04T20:03:53.767" v="112" actId="478"/>
          <ac:spMkLst>
            <pc:docMk/>
            <pc:sldMk cId="3621189273" sldId="373"/>
            <ac:spMk id="25" creationId="{2656DBBA-D7D7-9998-3E4E-2A3BBAABD680}"/>
          </ac:spMkLst>
        </pc:spChg>
        <pc:spChg chg="del">
          <ac:chgData name="Reza, Ahmed" userId="a4366e09-93da-4aef-b568-ce24cd23be5a" providerId="ADAL" clId="{C660D386-66CE-475A-98D0-D53B9D2AC605}" dt="2023-09-04T20:03:53.767" v="112" actId="478"/>
          <ac:spMkLst>
            <pc:docMk/>
            <pc:sldMk cId="3621189273" sldId="373"/>
            <ac:spMk id="26" creationId="{5753F2BF-1A79-0E23-F360-2D484FC94B8F}"/>
          </ac:spMkLst>
        </pc:spChg>
        <pc:spChg chg="del">
          <ac:chgData name="Reza, Ahmed" userId="a4366e09-93da-4aef-b568-ce24cd23be5a" providerId="ADAL" clId="{C660D386-66CE-475A-98D0-D53B9D2AC605}" dt="2023-09-04T20:03:53.767" v="112" actId="478"/>
          <ac:spMkLst>
            <pc:docMk/>
            <pc:sldMk cId="3621189273" sldId="373"/>
            <ac:spMk id="27" creationId="{336B8CDE-FD8C-2EE1-C33B-5F45CCB210DF}"/>
          </ac:spMkLst>
        </pc:spChg>
        <pc:spChg chg="add mod">
          <ac:chgData name="Reza, Ahmed" userId="a4366e09-93da-4aef-b568-ce24cd23be5a" providerId="ADAL" clId="{C660D386-66CE-475A-98D0-D53B9D2AC605}" dt="2023-09-04T20:47:19.968" v="145" actId="1076"/>
          <ac:spMkLst>
            <pc:docMk/>
            <pc:sldMk cId="3621189273" sldId="373"/>
            <ac:spMk id="28" creationId="{C2C7AE15-52B1-74B0-052E-DA28D009266F}"/>
          </ac:spMkLst>
        </pc:spChg>
        <pc:spChg chg="add mod">
          <ac:chgData name="Reza, Ahmed" userId="a4366e09-93da-4aef-b568-ce24cd23be5a" providerId="ADAL" clId="{C660D386-66CE-475A-98D0-D53B9D2AC605}" dt="2023-09-04T20:49:11.643" v="152" actId="208"/>
          <ac:spMkLst>
            <pc:docMk/>
            <pc:sldMk cId="3621189273" sldId="373"/>
            <ac:spMk id="33" creationId="{0A381E7D-6C0B-CC16-3CFC-59BB2A202BBD}"/>
          </ac:spMkLst>
        </pc:spChg>
        <pc:spChg chg="add mod">
          <ac:chgData name="Reza, Ahmed" userId="a4366e09-93da-4aef-b568-ce24cd23be5a" providerId="ADAL" clId="{C660D386-66CE-475A-98D0-D53B9D2AC605}" dt="2023-09-04T20:55:11.565" v="156" actId="208"/>
          <ac:spMkLst>
            <pc:docMk/>
            <pc:sldMk cId="3621189273" sldId="373"/>
            <ac:spMk id="34" creationId="{26903C56-04EB-F63F-ED11-4B4F7AAC5A95}"/>
          </ac:spMkLst>
        </pc:spChg>
        <pc:spChg chg="add mod">
          <ac:chgData name="Reza, Ahmed" userId="a4366e09-93da-4aef-b568-ce24cd23be5a" providerId="ADAL" clId="{C660D386-66CE-475A-98D0-D53B9D2AC605}" dt="2023-09-04T20:55:28.835" v="159" actId="14100"/>
          <ac:spMkLst>
            <pc:docMk/>
            <pc:sldMk cId="3621189273" sldId="373"/>
            <ac:spMk id="35" creationId="{23839E26-8E79-39C8-741B-6048AA09FB92}"/>
          </ac:spMkLst>
        </pc:spChg>
        <pc:spChg chg="add mod">
          <ac:chgData name="Reza, Ahmed" userId="a4366e09-93da-4aef-b568-ce24cd23be5a" providerId="ADAL" clId="{C660D386-66CE-475A-98D0-D53B9D2AC605}" dt="2023-09-05T01:22:32.400" v="336" actId="1076"/>
          <ac:spMkLst>
            <pc:docMk/>
            <pc:sldMk cId="3621189273" sldId="373"/>
            <ac:spMk id="36" creationId="{CC0538DC-C133-4042-9E30-C0F0A288A7B3}"/>
          </ac:spMkLst>
        </pc:spChg>
        <pc:spChg chg="add mod">
          <ac:chgData name="Reza, Ahmed" userId="a4366e09-93da-4aef-b568-ce24cd23be5a" providerId="ADAL" clId="{C660D386-66CE-475A-98D0-D53B9D2AC605}" dt="2023-09-05T01:22:32.400" v="336" actId="1076"/>
          <ac:spMkLst>
            <pc:docMk/>
            <pc:sldMk cId="3621189273" sldId="373"/>
            <ac:spMk id="37" creationId="{2065770B-AA80-5305-A939-62899989B77B}"/>
          </ac:spMkLst>
        </pc:spChg>
        <pc:spChg chg="add mod">
          <ac:chgData name="Reza, Ahmed" userId="a4366e09-93da-4aef-b568-ce24cd23be5a" providerId="ADAL" clId="{C660D386-66CE-475A-98D0-D53B9D2AC605}" dt="2023-09-05T01:22:32.400" v="336" actId="1076"/>
          <ac:spMkLst>
            <pc:docMk/>
            <pc:sldMk cId="3621189273" sldId="373"/>
            <ac:spMk id="38" creationId="{920D60E0-E8F2-5584-C50A-891BF9D098A8}"/>
          </ac:spMkLst>
        </pc:spChg>
        <pc:spChg chg="add mod">
          <ac:chgData name="Reza, Ahmed" userId="a4366e09-93da-4aef-b568-ce24cd23be5a" providerId="ADAL" clId="{C660D386-66CE-475A-98D0-D53B9D2AC605}" dt="2023-09-05T01:22:32.400" v="336" actId="1076"/>
          <ac:spMkLst>
            <pc:docMk/>
            <pc:sldMk cId="3621189273" sldId="373"/>
            <ac:spMk id="39" creationId="{D3F074B8-1E68-F946-C69B-0D106EFC9E34}"/>
          </ac:spMkLst>
        </pc:spChg>
        <pc:spChg chg="add mod">
          <ac:chgData name="Reza, Ahmed" userId="a4366e09-93da-4aef-b568-ce24cd23be5a" providerId="ADAL" clId="{C660D386-66CE-475A-98D0-D53B9D2AC605}" dt="2023-09-04T21:00:17.919" v="171" actId="1076"/>
          <ac:spMkLst>
            <pc:docMk/>
            <pc:sldMk cId="3621189273" sldId="373"/>
            <ac:spMk id="40" creationId="{780DD36E-45A8-6443-6C70-14A2228CA829}"/>
          </ac:spMkLst>
        </pc:spChg>
        <pc:spChg chg="add mod">
          <ac:chgData name="Reza, Ahmed" userId="a4366e09-93da-4aef-b568-ce24cd23be5a" providerId="ADAL" clId="{C660D386-66CE-475A-98D0-D53B9D2AC605}" dt="2023-09-04T21:00:22.329" v="173" actId="1076"/>
          <ac:spMkLst>
            <pc:docMk/>
            <pc:sldMk cId="3621189273" sldId="373"/>
            <ac:spMk id="41" creationId="{974D6C32-624F-4C0E-3ABA-81DCE51B980D}"/>
          </ac:spMkLst>
        </pc:spChg>
        <pc:grpChg chg="del">
          <ac:chgData name="Reza, Ahmed" userId="a4366e09-93da-4aef-b568-ce24cd23be5a" providerId="ADAL" clId="{C660D386-66CE-475A-98D0-D53B9D2AC605}" dt="2023-09-04T20:03:49.388" v="111" actId="478"/>
          <ac:grpSpMkLst>
            <pc:docMk/>
            <pc:sldMk cId="3621189273" sldId="373"/>
            <ac:grpSpMk id="3" creationId="{30539CC3-C3D1-EEE2-112A-B7D9F89EF284}"/>
          </ac:grpSpMkLst>
        </pc:grpChg>
        <pc:picChg chg="mod">
          <ac:chgData name="Reza, Ahmed" userId="a4366e09-93da-4aef-b568-ce24cd23be5a" providerId="ADAL" clId="{C660D386-66CE-475A-98D0-D53B9D2AC605}" dt="2023-09-04T20:47:17.920" v="144" actId="1076"/>
          <ac:picMkLst>
            <pc:docMk/>
            <pc:sldMk cId="3621189273" sldId="373"/>
            <ac:picMk id="4" creationId="{2327979C-4DBD-7C20-18AC-2D015A5887C1}"/>
          </ac:picMkLst>
        </pc:picChg>
        <pc:picChg chg="add del mod">
          <ac:chgData name="Reza, Ahmed" userId="a4366e09-93da-4aef-b568-ce24cd23be5a" providerId="ADAL" clId="{C660D386-66CE-475A-98D0-D53B9D2AC605}" dt="2023-09-04T20:46:49.881" v="133" actId="478"/>
          <ac:picMkLst>
            <pc:docMk/>
            <pc:sldMk cId="3621189273" sldId="373"/>
            <ac:picMk id="17" creationId="{B997401A-75A0-C9F1-ABF3-238CD5267397}"/>
          </ac:picMkLst>
        </pc:picChg>
        <pc:picChg chg="add mod">
          <ac:chgData name="Reza, Ahmed" userId="a4366e09-93da-4aef-b568-ce24cd23be5a" providerId="ADAL" clId="{C660D386-66CE-475A-98D0-D53B9D2AC605}" dt="2023-09-04T20:47:15.148" v="143" actId="1076"/>
          <ac:picMkLst>
            <pc:docMk/>
            <pc:sldMk cId="3621189273" sldId="373"/>
            <ac:picMk id="30" creationId="{D07218BC-DCE1-FCC6-7EAA-661DFEE32977}"/>
          </ac:picMkLst>
        </pc:picChg>
        <pc:picChg chg="add mod">
          <ac:chgData name="Reza, Ahmed" userId="a4366e09-93da-4aef-b568-ce24cd23be5a" providerId="ADAL" clId="{C660D386-66CE-475A-98D0-D53B9D2AC605}" dt="2023-09-04T20:47:23.745" v="147" actId="1076"/>
          <ac:picMkLst>
            <pc:docMk/>
            <pc:sldMk cId="3621189273" sldId="373"/>
            <ac:picMk id="32" creationId="{B0D16CD1-5E6C-D0F7-5387-3168FE80F1B2}"/>
          </ac:picMkLst>
        </pc:picChg>
      </pc:sldChg>
      <pc:sldChg chg="modSp new del mod">
        <pc:chgData name="Reza, Ahmed" userId="a4366e09-93da-4aef-b568-ce24cd23be5a" providerId="ADAL" clId="{C660D386-66CE-475A-98D0-D53B9D2AC605}" dt="2023-09-05T01:28:00.339" v="527" actId="47"/>
        <pc:sldMkLst>
          <pc:docMk/>
          <pc:sldMk cId="493093205" sldId="374"/>
        </pc:sldMkLst>
        <pc:spChg chg="mod">
          <ac:chgData name="Reza, Ahmed" userId="a4366e09-93da-4aef-b568-ce24cd23be5a" providerId="ADAL" clId="{C660D386-66CE-475A-98D0-D53B9D2AC605}" dt="2023-09-05T01:27:55.560" v="526" actId="20577"/>
          <ac:spMkLst>
            <pc:docMk/>
            <pc:sldMk cId="493093205" sldId="374"/>
            <ac:spMk id="2" creationId="{0239C1E3-5CE9-EB23-8531-A99231CFFC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44B6-FBD3-1AC5-DB66-E267241C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10C58-7603-DCA0-6C3A-0BB04AF8A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5D88-40E3-5DC4-BD29-2E27DA99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2AAC-01A8-47CD-A429-04357EB7395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0093-8DD9-6645-86EF-DD221652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B7B6-260D-4CDD-0EE7-F06717A2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B9D0-229E-4E23-9292-311450A3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0C7F-D542-8BC2-EFB6-29ED68BD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EEDA8-2398-1B50-4272-41700451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91578-C823-E12B-D91A-0F73415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2AAC-01A8-47CD-A429-04357EB7395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42AD-602F-9EAE-3AE8-A11033F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3919-D109-CA18-FE63-853AAA42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B9D0-229E-4E23-9292-311450A3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36920-BA55-059E-5518-F85A57F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59FBC-7CC2-5577-2B6F-262F4FB02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CF51-E2CD-6F5F-7045-8B7F73BE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2AAC-01A8-47CD-A429-04357EB7395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0A76-5872-3563-B81F-D3ABBB3E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30D7E-5B9F-E079-3ECD-FD042F11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B9D0-229E-4E23-9292-311450A3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38DF-7064-4E0B-F26A-9A59B7DA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A55D-337A-3C8B-41BD-99B5070E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CCC3-16ED-CF3B-4635-990CD3A2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2AAC-01A8-47CD-A429-04357EB7395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BF24-C108-7DD4-9057-2C3B53B1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30A0-7FC0-D796-1CA0-97ECBCD0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B9D0-229E-4E23-9292-311450A3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2BE6-E118-A967-7BFE-78342B78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D75B4-6546-3E1B-DD32-23230DB88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F897-7F51-7FFB-2095-1F6F15A7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2AAC-01A8-47CD-A429-04357EB7395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7646-AA66-A33B-6965-E511728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3402-C59A-651E-E443-515B6C02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B9D0-229E-4E23-9292-311450A3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318E-158D-0B29-F428-C7CDBFB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FE21-9A1F-97CE-C456-F3AD1E85A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1F31A-592B-F8FC-5B19-7CC31E6B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EC397-1C3E-FB87-CF3B-7463B699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2AAC-01A8-47CD-A429-04357EB73954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95D48-10A9-E63C-D4BE-5F1125E0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3EADD-6EFF-0D3E-A4F3-1A4DF8A3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B9D0-229E-4E23-9292-311450A3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690F-F53A-EF3B-4C43-C0E2B4F5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E7834-819E-3244-E6F6-A344149F4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12A84-41A8-6DB6-D44B-C5F33ACE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90588-FFA6-87AF-7290-AB4314B5B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886B1-7018-93E4-8EF7-2D25A5B5E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4AA00-38DF-84C9-8E76-B8E1E7A8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2AAC-01A8-47CD-A429-04357EB73954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61A94-FD6A-E173-EED4-7A46FF64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21B5C-5203-DEB5-4E9A-8C0C235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B9D0-229E-4E23-9292-311450A3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1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7A33-AE4A-F2B7-07A6-B8A8F7A3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7EF39-D7E5-F4F8-21D7-00E95CD1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2AAC-01A8-47CD-A429-04357EB73954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1E3E8-7DCD-137D-5F52-37F30C27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3D0EB-147F-BAA0-9148-00E52448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B9D0-229E-4E23-9292-311450A3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3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D7619-F83B-3432-3BD3-1D400DAE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2AAC-01A8-47CD-A429-04357EB73954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E4635-652E-BF7C-5599-D2AF2E6D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923EA-B506-532C-04F3-247B4036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B9D0-229E-4E23-9292-311450A3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1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F1D1-8E88-04FE-E081-176EFE62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C6FE-DE88-A695-6C21-AFF1544A0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F061-0FD3-9AA5-EC66-99BDF3042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F8E6B-1307-23B7-6A15-00D6B337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2AAC-01A8-47CD-A429-04357EB73954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D1E26-CEDF-D783-0CB1-B2A1C1A3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2783E-7DE5-7638-2795-ABB1481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B9D0-229E-4E23-9292-311450A3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0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10C9-89F0-6934-BC31-5676247B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E996E-2F1F-5BE7-2CE3-84C508BFE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9C4D6-2224-4726-3B82-C0AB70066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AECD1-50C1-2411-9D9E-F3431A1A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2AAC-01A8-47CD-A429-04357EB73954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5D08B-2751-2B38-BA02-E1899094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F803C-4823-5A92-AA80-76DECF65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B9D0-229E-4E23-9292-311450A3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5A009-23E9-E1A8-A9FE-A3835A51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6906-22A7-7C37-5A9A-5E6C0A4A7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6A1B-9A46-A996-C63A-026BBD962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2AAC-01A8-47CD-A429-04357EB73954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1342-DA77-CE0A-93A2-3FFCF0F36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DB2D-85AE-7BFE-AB3B-814E113DC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B9D0-229E-4E23-9292-311450A3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beaz.com/ply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A8338C-352E-74E0-120C-7134BE115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10443520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Constructing a Parser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EFB7C-B501-1B93-60E9-8ABC8B931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Sabrina Tarin Chowdhury</a:t>
            </a:r>
          </a:p>
        </p:txBody>
      </p:sp>
    </p:spTree>
    <p:extLst>
      <p:ext uri="{BB962C8B-B14F-4D97-AF65-F5344CB8AC3E}">
        <p14:creationId xmlns:p14="http://schemas.microsoft.com/office/powerpoint/2010/main" val="307291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>
              <a:tabLst>
                <a:tab pos="922655" algn="l"/>
              </a:tabLst>
            </a:pPr>
            <a:r>
              <a:rPr lang="en-US" sz="3600" kern="1200" spc="-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LL(1)</a:t>
            </a:r>
            <a:r>
              <a:rPr lang="en-US" sz="3600" kern="1200" spc="-14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Grammar For Simple Calculator</a:t>
            </a:r>
          </a:p>
        </p:txBody>
      </p:sp>
      <p:pic>
        <p:nvPicPr>
          <p:cNvPr id="23" name="Picture 2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7C3C99A-10B9-B8D0-FE42-66F77B23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00484"/>
            <a:ext cx="6780700" cy="50547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1CAE-B04C-C5CF-9FB8-5D68C28E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spc="-25" dirty="0">
                <a:latin typeface="+mj-lt"/>
                <a:ea typeface="+mj-ea"/>
                <a:cs typeface="+mj-cs"/>
              </a:rPr>
              <a:t>An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	LL(1)</a:t>
            </a:r>
            <a:r>
              <a:rPr lang="en-US" sz="4400" kern="1200" spc="-145" dirty="0"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120" dirty="0">
                <a:latin typeface="+mj-lt"/>
                <a:ea typeface="+mj-ea"/>
                <a:cs typeface="+mj-cs"/>
              </a:rPr>
              <a:t>Grammar For Simple Calculator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5685-B558-83CE-EF16-C10E1871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Minion-Regular"/>
              </a:rPr>
              <a:t>The calculator allows values to be read into (numeric) variables, which may then be used in expressions.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inion-Regular"/>
              </a:rPr>
              <a:t>Expressions in turn can be written to the output.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inion-Regular"/>
              </a:rPr>
              <a:t>Control flow is strictly linear (no loops,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MTT10"/>
              </a:rPr>
              <a:t>if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inion-Regular"/>
              </a:rPr>
              <a:t>statements, or other jumps).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inion-Regular"/>
              </a:rPr>
              <a:t>The end-marker 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MTT10"/>
              </a:rPr>
              <a:t>$$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inion-Regular"/>
              </a:rPr>
              <a:t>)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inion-Regular"/>
              </a:rPr>
              <a:t>pseudotoken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inion-Regular"/>
              </a:rPr>
              <a:t> is produced by the scanner at the end of the input. This token allows the parser to terminate cleanly once it has seen the entire program.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inion-Regular"/>
              </a:rPr>
              <a:t>As in regular expressions, we use the symbol ‘</a:t>
            </a:r>
            <a:r>
              <a:rPr lang="el-GR" sz="2400" b="0" i="0" dirty="0">
                <a:solidFill>
                  <a:srgbClr val="000000"/>
                </a:solidFill>
                <a:effectLst/>
                <a:latin typeface="Minion-Regular"/>
              </a:rPr>
              <a:t>ϵ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inion-Regular"/>
              </a:rPr>
              <a:t>’ to denote the empty string.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6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35227" y="1208197"/>
            <a:ext cx="8315959" cy="3641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330200" indent="-280670">
              <a:spcBef>
                <a:spcPts val="95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3200" dirty="0">
                <a:latin typeface="Perpetua"/>
                <a:cs typeface="Perpetua"/>
              </a:rPr>
              <a:t>This</a:t>
            </a:r>
            <a:r>
              <a:rPr sz="3200" spc="-10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grammar</a:t>
            </a:r>
            <a:r>
              <a:rPr sz="3200" spc="-8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captures</a:t>
            </a:r>
            <a:r>
              <a:rPr sz="3200" spc="-9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associativity</a:t>
            </a:r>
            <a:r>
              <a:rPr sz="3200" spc="-7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and</a:t>
            </a:r>
            <a:r>
              <a:rPr sz="3200" spc="-10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precedence, 	</a:t>
            </a:r>
            <a:r>
              <a:rPr sz="3200" dirty="0">
                <a:latin typeface="Perpetua"/>
                <a:cs typeface="Perpetua"/>
              </a:rPr>
              <a:t>but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most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people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don't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find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it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as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pretty</a:t>
            </a:r>
            <a:endParaRPr lang="en-US" sz="3200" spc="-10" dirty="0">
              <a:latin typeface="Perpetua"/>
              <a:cs typeface="Perpetua"/>
            </a:endParaRPr>
          </a:p>
          <a:p>
            <a:pPr marL="283845" marR="330200" indent="-280670">
              <a:spcBef>
                <a:spcPts val="95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endParaRPr sz="3200" dirty="0">
              <a:latin typeface="Perpetua"/>
              <a:cs typeface="Perpetua"/>
            </a:endParaRPr>
          </a:p>
          <a:p>
            <a:pPr marL="559435" lvl="1" indent="-285750">
              <a:spcBef>
                <a:spcPts val="43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9435" algn="l"/>
              </a:tabLst>
            </a:pPr>
            <a:r>
              <a:rPr sz="3000" dirty="0">
                <a:latin typeface="Perpetua"/>
                <a:cs typeface="Perpetua"/>
              </a:rPr>
              <a:t>The</a:t>
            </a:r>
            <a:r>
              <a:rPr sz="3000" spc="-2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first</a:t>
            </a:r>
            <a:r>
              <a:rPr sz="3000" spc="-2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parsers</a:t>
            </a:r>
            <a:r>
              <a:rPr sz="3000" spc="-2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were</a:t>
            </a:r>
            <a:r>
              <a:rPr sz="3000" spc="-25" dirty="0">
                <a:latin typeface="Perpetua"/>
                <a:cs typeface="Perpetua"/>
              </a:rPr>
              <a:t> LL</a:t>
            </a:r>
            <a:endParaRPr lang="en-US" sz="3000" spc="-25" dirty="0">
              <a:latin typeface="Perpetua"/>
              <a:cs typeface="Perpetua"/>
            </a:endParaRPr>
          </a:p>
          <a:p>
            <a:pPr marL="273685" lvl="1">
              <a:spcBef>
                <a:spcPts val="430"/>
              </a:spcBef>
              <a:buClr>
                <a:srgbClr val="9B2C1F"/>
              </a:buClr>
              <a:buSzPct val="85000"/>
              <a:tabLst>
                <a:tab pos="559435" algn="l"/>
              </a:tabLst>
            </a:pPr>
            <a:endParaRPr sz="3000" dirty="0">
              <a:latin typeface="Perpetua"/>
              <a:cs typeface="Perpetua"/>
            </a:endParaRPr>
          </a:p>
          <a:p>
            <a:pPr marL="284480" indent="-280670">
              <a:spcBef>
                <a:spcPts val="575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4480" algn="l"/>
              </a:tabLst>
            </a:pPr>
            <a:r>
              <a:rPr sz="3200" dirty="0">
                <a:latin typeface="Perpetua"/>
                <a:cs typeface="Perpetua"/>
              </a:rPr>
              <a:t>How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do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we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parse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string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with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this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grammar?</a:t>
            </a:r>
            <a:endParaRPr sz="3200" dirty="0">
              <a:latin typeface="Perpetua"/>
              <a:cs typeface="Perpetua"/>
            </a:endParaRPr>
          </a:p>
          <a:p>
            <a:pPr marL="559435" lvl="1" indent="-301625">
              <a:spcBef>
                <a:spcPts val="400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59435" algn="l"/>
              </a:tabLst>
            </a:pPr>
            <a:r>
              <a:rPr sz="3200" dirty="0">
                <a:latin typeface="Perpetua"/>
                <a:cs typeface="Perpetua"/>
              </a:rPr>
              <a:t>by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building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parse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tree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incrementally</a:t>
            </a:r>
            <a:endParaRPr sz="32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059" y="0"/>
            <a:ext cx="1051560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LL</a:t>
            </a:r>
            <a:r>
              <a:rPr sz="6600" spc="-135" dirty="0"/>
              <a:t> </a:t>
            </a:r>
            <a:r>
              <a:rPr sz="6600" spc="-75" dirty="0"/>
              <a:t>Parsing</a:t>
            </a:r>
            <a:endParaRPr sz="6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509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692" y="890016"/>
            <a:ext cx="11046940" cy="4652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80670">
              <a:spcBef>
                <a:spcPts val="10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4480" algn="l"/>
              </a:tabLst>
            </a:pPr>
            <a:r>
              <a:rPr sz="3200" dirty="0">
                <a:latin typeface="Perpetua"/>
                <a:cs typeface="Perpetua"/>
              </a:rPr>
              <a:t>Example</a:t>
            </a:r>
            <a:r>
              <a:rPr sz="3200" spc="-10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(the</a:t>
            </a:r>
            <a:r>
              <a:rPr sz="3200" spc="-10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average</a:t>
            </a:r>
            <a:r>
              <a:rPr sz="3200" spc="-9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program):</a:t>
            </a:r>
            <a:endParaRPr sz="3200" dirty="0">
              <a:latin typeface="Perpetua"/>
              <a:cs typeface="Perpetua"/>
            </a:endParaRPr>
          </a:p>
          <a:p>
            <a:pPr marL="1841500" marR="4920615">
              <a:lnSpc>
                <a:spcPts val="3890"/>
              </a:lnSpc>
              <a:spcBef>
                <a:spcPts val="105"/>
              </a:spcBef>
            </a:pPr>
            <a:r>
              <a:rPr sz="3200" b="1" dirty="0">
                <a:latin typeface="Courier New"/>
                <a:cs typeface="Courier New"/>
              </a:rPr>
              <a:t>read</a:t>
            </a:r>
            <a:r>
              <a:rPr sz="3200" b="1" spc="-55" dirty="0">
                <a:latin typeface="Courier New"/>
                <a:cs typeface="Courier New"/>
              </a:rPr>
              <a:t> </a:t>
            </a:r>
            <a:r>
              <a:rPr sz="3200" b="1" spc="-60" dirty="0">
                <a:latin typeface="Courier New"/>
                <a:cs typeface="Courier New"/>
              </a:rPr>
              <a:t>A </a:t>
            </a:r>
            <a:r>
              <a:rPr sz="3200" b="1" dirty="0">
                <a:latin typeface="Courier New"/>
                <a:cs typeface="Courier New"/>
              </a:rPr>
              <a:t>read</a:t>
            </a:r>
            <a:r>
              <a:rPr sz="3200" b="1" spc="-55" dirty="0">
                <a:latin typeface="Courier New"/>
                <a:cs typeface="Courier New"/>
              </a:rPr>
              <a:t> </a:t>
            </a:r>
            <a:r>
              <a:rPr sz="3200" b="1" spc="-60" dirty="0">
                <a:latin typeface="Courier New"/>
                <a:cs typeface="Courier New"/>
              </a:rPr>
              <a:t>B</a:t>
            </a:r>
            <a:endParaRPr sz="3200" dirty="0">
              <a:latin typeface="Courier New"/>
              <a:cs typeface="Courier New"/>
            </a:endParaRPr>
          </a:p>
          <a:p>
            <a:pPr marL="1841500">
              <a:lnSpc>
                <a:spcPts val="3704"/>
              </a:lnSpc>
            </a:pPr>
            <a:r>
              <a:rPr sz="3200" b="1" dirty="0">
                <a:latin typeface="Courier New"/>
                <a:cs typeface="Courier New"/>
              </a:rPr>
              <a:t>sum</a:t>
            </a:r>
            <a:r>
              <a:rPr sz="3200" b="1" spc="-20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:=</a:t>
            </a:r>
            <a:r>
              <a:rPr sz="3200" b="1" spc="-20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A</a:t>
            </a:r>
            <a:r>
              <a:rPr sz="3200" b="1" spc="-20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+</a:t>
            </a:r>
            <a:r>
              <a:rPr sz="3200" b="1" spc="-20" dirty="0">
                <a:latin typeface="Courier New"/>
                <a:cs typeface="Courier New"/>
              </a:rPr>
              <a:t> </a:t>
            </a:r>
            <a:r>
              <a:rPr sz="3200" b="1" spc="-50" dirty="0">
                <a:latin typeface="Courier New"/>
                <a:cs typeface="Courier New"/>
              </a:rPr>
              <a:t>B</a:t>
            </a:r>
            <a:endParaRPr sz="3200" dirty="0">
              <a:latin typeface="Courier New"/>
              <a:cs typeface="Courier New"/>
            </a:endParaRPr>
          </a:p>
          <a:p>
            <a:pPr marL="1841500"/>
            <a:r>
              <a:rPr sz="3200" b="1" dirty="0">
                <a:latin typeface="Courier New"/>
                <a:cs typeface="Courier New"/>
              </a:rPr>
              <a:t>write</a:t>
            </a:r>
            <a:r>
              <a:rPr sz="3200" b="1" spc="-70" dirty="0">
                <a:latin typeface="Courier New"/>
                <a:cs typeface="Courier New"/>
              </a:rPr>
              <a:t> </a:t>
            </a:r>
            <a:r>
              <a:rPr sz="3200" b="1" spc="-25" dirty="0">
                <a:latin typeface="Courier New"/>
                <a:cs typeface="Courier New"/>
              </a:rPr>
              <a:t>sum</a:t>
            </a:r>
            <a:endParaRPr sz="3200" dirty="0">
              <a:latin typeface="Courier New"/>
              <a:cs typeface="Courier New"/>
            </a:endParaRPr>
          </a:p>
          <a:p>
            <a:pPr marL="1841500">
              <a:tabLst>
                <a:tab pos="5510530" algn="l"/>
              </a:tabLst>
            </a:pPr>
            <a:r>
              <a:rPr sz="3200" b="1" dirty="0">
                <a:latin typeface="Courier New"/>
                <a:cs typeface="Courier New"/>
              </a:rPr>
              <a:t>write</a:t>
            </a:r>
            <a:r>
              <a:rPr sz="3200" b="1" spc="-40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sum</a:t>
            </a:r>
            <a:r>
              <a:rPr sz="3200" b="1" spc="-40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/</a:t>
            </a:r>
            <a:r>
              <a:rPr sz="3200" b="1" spc="-35" dirty="0">
                <a:latin typeface="Courier New"/>
                <a:cs typeface="Courier New"/>
              </a:rPr>
              <a:t> </a:t>
            </a:r>
            <a:r>
              <a:rPr sz="3200" b="1" spc="-50" dirty="0">
                <a:latin typeface="Courier New"/>
                <a:cs typeface="Courier New"/>
              </a:rPr>
              <a:t>2</a:t>
            </a:r>
            <a:r>
              <a:rPr sz="3200" b="1" dirty="0">
                <a:latin typeface="Courier New"/>
                <a:cs typeface="Courier New"/>
              </a:rPr>
              <a:t>	</a:t>
            </a:r>
            <a:r>
              <a:rPr sz="3200" b="1" spc="-25" dirty="0">
                <a:latin typeface="Courier New"/>
                <a:cs typeface="Courier New"/>
              </a:rPr>
              <a:t>$$</a:t>
            </a:r>
            <a:endParaRPr sz="3200" dirty="0">
              <a:latin typeface="Courier New"/>
              <a:cs typeface="Courier New"/>
            </a:endParaRPr>
          </a:p>
          <a:p>
            <a:pPr marL="283845" marR="989965" indent="-280670">
              <a:spcBef>
                <a:spcPts val="53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3200" spc="-200" dirty="0">
                <a:latin typeface="Perpetua"/>
                <a:cs typeface="Perpetua"/>
              </a:rPr>
              <a:t>We</a:t>
            </a:r>
            <a:r>
              <a:rPr sz="3200" spc="1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keep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stack</a:t>
            </a:r>
            <a:r>
              <a:rPr sz="3200" spc="-1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non-terminals</a:t>
            </a:r>
            <a:r>
              <a:rPr sz="3200" spc="-1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with</a:t>
            </a:r>
            <a:r>
              <a:rPr sz="3200" spc="-1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start 	</a:t>
            </a:r>
            <a:r>
              <a:rPr sz="3200" dirty="0">
                <a:latin typeface="Perpetua"/>
                <a:cs typeface="Perpetua"/>
              </a:rPr>
              <a:t>symbol</a:t>
            </a:r>
            <a:r>
              <a:rPr sz="3200" spc="-10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inserted</a:t>
            </a:r>
            <a:endParaRPr lang="en-US" sz="3200" spc="-10" dirty="0">
              <a:latin typeface="Perpetua"/>
              <a:cs typeface="Perpetua"/>
            </a:endParaRPr>
          </a:p>
          <a:p>
            <a:pPr marL="283845" marR="989965" indent="-280670">
              <a:spcBef>
                <a:spcPts val="53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lang="en-US" sz="3200" b="1" i="1" dirty="0">
                <a:solidFill>
                  <a:srgbClr val="FF0000"/>
                </a:solidFill>
                <a:effectLst/>
                <a:latin typeface="Perpetua" panose="02020502060401020303" pitchFamily="18" charset="0"/>
              </a:rPr>
              <a:t>LL parse table </a:t>
            </a:r>
            <a:endParaRPr sz="3200" b="1" dirty="0">
              <a:solidFill>
                <a:srgbClr val="FF0000"/>
              </a:solidFill>
              <a:latin typeface="Perpetua" panose="02020502060401020303" pitchFamily="18" charset="0"/>
              <a:cs typeface="Perpetua"/>
            </a:endParaRPr>
          </a:p>
          <a:p>
            <a:pPr marL="283845" marR="5080" indent="-280670">
              <a:spcBef>
                <a:spcPts val="60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3200" spc="-200" dirty="0">
                <a:latin typeface="Perpetua"/>
                <a:cs typeface="Perpetua"/>
              </a:rPr>
              <a:t>We</a:t>
            </a:r>
            <a:r>
              <a:rPr sz="3200" spc="1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start</a:t>
            </a:r>
            <a:r>
              <a:rPr sz="3200" spc="-8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at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top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and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predict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needed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productions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on 	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basis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current</a:t>
            </a:r>
            <a:r>
              <a:rPr sz="3200" u="sng" spc="-4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"left-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most"</a:t>
            </a:r>
            <a:r>
              <a:rPr sz="3200" u="sng" spc="-1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non-terminal</a:t>
            </a:r>
            <a:r>
              <a:rPr sz="3200" spc="-15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in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tree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and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current</a:t>
            </a:r>
            <a:r>
              <a:rPr sz="3200" u="sng" spc="-3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input</a:t>
            </a:r>
            <a:r>
              <a:rPr sz="3200" u="sng" spc="-3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token</a:t>
            </a:r>
            <a:endParaRPr sz="32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540" y="-125730"/>
            <a:ext cx="3693160" cy="10318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LL</a:t>
            </a:r>
            <a:r>
              <a:rPr sz="6600" spc="-135" dirty="0"/>
              <a:t> </a:t>
            </a:r>
            <a:r>
              <a:rPr sz="6600" spc="-75" dirty="0"/>
              <a:t>Parsing</a:t>
            </a:r>
            <a:endParaRPr sz="6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509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13254" y="1074131"/>
            <a:ext cx="8288020" cy="524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93040" indent="-281305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  <a:tab pos="4529455" algn="l"/>
              </a:tabLst>
            </a:pPr>
            <a:r>
              <a:rPr sz="3600" spc="-80" dirty="0">
                <a:solidFill>
                  <a:srgbClr val="FF0000"/>
                </a:solidFill>
                <a:latin typeface="Perpetua"/>
                <a:cs typeface="Perpetua"/>
              </a:rPr>
              <a:t>Table-</a:t>
            </a:r>
            <a:r>
              <a:rPr sz="3600" dirty="0">
                <a:solidFill>
                  <a:srgbClr val="FF0000"/>
                </a:solidFill>
                <a:latin typeface="Perpetua"/>
                <a:cs typeface="Perpetua"/>
              </a:rPr>
              <a:t>driven</a:t>
            </a:r>
            <a:r>
              <a:rPr sz="3600" spc="-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FF0000"/>
                </a:solidFill>
                <a:latin typeface="Perpetua"/>
                <a:cs typeface="Perpetua"/>
              </a:rPr>
              <a:t>LL</a:t>
            </a:r>
            <a:r>
              <a:rPr sz="3600" spc="-10" dirty="0">
                <a:solidFill>
                  <a:srgbClr val="FF0000"/>
                </a:solidFill>
                <a:latin typeface="Perpetua"/>
                <a:cs typeface="Perpetua"/>
              </a:rPr>
              <a:t> parsing:</a:t>
            </a:r>
            <a:r>
              <a:rPr sz="3600" dirty="0">
                <a:solidFill>
                  <a:srgbClr val="FF0000"/>
                </a:solidFill>
                <a:latin typeface="Perpetua"/>
                <a:cs typeface="Perpetua"/>
              </a:rPr>
              <a:t>	</a:t>
            </a:r>
            <a:r>
              <a:rPr sz="3600" dirty="0">
                <a:latin typeface="Perpetua"/>
                <a:cs typeface="Perpetua"/>
              </a:rPr>
              <a:t>you</a:t>
            </a:r>
            <a:r>
              <a:rPr sz="3600" spc="-70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have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</a:t>
            </a:r>
            <a:r>
              <a:rPr sz="3600" spc="-7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big</a:t>
            </a:r>
            <a:r>
              <a:rPr sz="3600" spc="-6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loop</a:t>
            </a:r>
            <a:r>
              <a:rPr sz="3600" spc="-70" dirty="0">
                <a:latin typeface="Perpetua"/>
                <a:cs typeface="Perpetua"/>
              </a:rPr>
              <a:t> </a:t>
            </a:r>
            <a:r>
              <a:rPr sz="3600" spc="-25" dirty="0">
                <a:latin typeface="Perpetua"/>
                <a:cs typeface="Perpetua"/>
              </a:rPr>
              <a:t>in </a:t>
            </a:r>
            <a:r>
              <a:rPr sz="3600" dirty="0">
                <a:latin typeface="Perpetua"/>
                <a:cs typeface="Perpetua"/>
              </a:rPr>
              <a:t>which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you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repeatedly</a:t>
            </a:r>
            <a:r>
              <a:rPr sz="3600" spc="-4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look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up</a:t>
            </a:r>
            <a:r>
              <a:rPr sz="3600" spc="-3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an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action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in</a:t>
            </a:r>
            <a:r>
              <a:rPr sz="3600" spc="-40" dirty="0">
                <a:latin typeface="Perpetua"/>
                <a:cs typeface="Perpetua"/>
              </a:rPr>
              <a:t> </a:t>
            </a:r>
            <a:r>
              <a:rPr sz="3600" spc="-50" dirty="0">
                <a:latin typeface="Perpetua"/>
                <a:cs typeface="Perpetua"/>
              </a:rPr>
              <a:t>a</a:t>
            </a:r>
            <a:endParaRPr sz="3600" dirty="0">
              <a:latin typeface="Perpetua"/>
              <a:cs typeface="Perpetua"/>
            </a:endParaRPr>
          </a:p>
          <a:p>
            <a:pPr marL="285115" marR="5080"/>
            <a:r>
              <a:rPr sz="3600" spc="-45" dirty="0">
                <a:latin typeface="Perpetua"/>
                <a:cs typeface="Perpetua"/>
              </a:rPr>
              <a:t>two-</a:t>
            </a:r>
            <a:r>
              <a:rPr sz="3600" dirty="0">
                <a:latin typeface="Perpetua"/>
                <a:cs typeface="Perpetua"/>
              </a:rPr>
              <a:t>dimensional</a:t>
            </a:r>
            <a:r>
              <a:rPr sz="3600" spc="-4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table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based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on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FF0000"/>
                </a:solidFill>
                <a:latin typeface="Perpetua"/>
                <a:cs typeface="Perpetua"/>
              </a:rPr>
              <a:t>current</a:t>
            </a:r>
            <a:r>
              <a:rPr sz="3600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Perpetua"/>
                <a:cs typeface="Perpetua"/>
              </a:rPr>
              <a:t>leftmost </a:t>
            </a:r>
            <a:r>
              <a:rPr sz="3600" spc="-20" dirty="0">
                <a:solidFill>
                  <a:srgbClr val="FF0000"/>
                </a:solidFill>
                <a:latin typeface="Perpetua"/>
                <a:cs typeface="Perpetua"/>
              </a:rPr>
              <a:t>non-</a:t>
            </a:r>
            <a:r>
              <a:rPr sz="3600" dirty="0">
                <a:solidFill>
                  <a:srgbClr val="FF0000"/>
                </a:solidFill>
                <a:latin typeface="Perpetua"/>
                <a:cs typeface="Perpetua"/>
              </a:rPr>
              <a:t>terminal</a:t>
            </a:r>
            <a:r>
              <a:rPr sz="3600" spc="-1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and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FF0000"/>
                </a:solidFill>
                <a:latin typeface="Perpetua"/>
                <a:cs typeface="Perpetua"/>
              </a:rPr>
              <a:t>current</a:t>
            </a:r>
            <a:r>
              <a:rPr sz="3600" spc="-1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FF0000"/>
                </a:solidFill>
                <a:latin typeface="Perpetua"/>
                <a:cs typeface="Perpetua"/>
              </a:rPr>
              <a:t>input</a:t>
            </a:r>
            <a:r>
              <a:rPr sz="3600" spc="-10" dirty="0">
                <a:solidFill>
                  <a:srgbClr val="FF0000"/>
                </a:solidFill>
                <a:latin typeface="Perpetua"/>
                <a:cs typeface="Perpetua"/>
              </a:rPr>
              <a:t> token</a:t>
            </a:r>
            <a:endParaRPr sz="3600" dirty="0">
              <a:latin typeface="Perpetua"/>
              <a:cs typeface="Perpetua"/>
            </a:endParaRPr>
          </a:p>
          <a:p>
            <a:pPr marL="285115" indent="-280670">
              <a:spcBef>
                <a:spcPts val="6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dirty="0">
                <a:latin typeface="Perpetua"/>
                <a:cs typeface="Perpetua"/>
              </a:rPr>
              <a:t>The actions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spc="-20" dirty="0">
                <a:latin typeface="Perpetua"/>
                <a:cs typeface="Perpetua"/>
              </a:rPr>
              <a:t>are:</a:t>
            </a:r>
            <a:endParaRPr sz="3600" dirty="0">
              <a:latin typeface="Perpetua"/>
              <a:cs typeface="Perpetua"/>
            </a:endParaRPr>
          </a:p>
          <a:p>
            <a:pPr marL="929005" lvl="1" indent="-597535">
              <a:spcBef>
                <a:spcPts val="405"/>
              </a:spcBef>
              <a:buAutoNum type="arabicParenBoth"/>
              <a:tabLst>
                <a:tab pos="929005" algn="l"/>
              </a:tabLst>
            </a:pPr>
            <a:r>
              <a:rPr sz="3600" dirty="0">
                <a:latin typeface="Perpetua"/>
                <a:cs typeface="Perpetua"/>
              </a:rPr>
              <a:t>match</a:t>
            </a:r>
            <a:r>
              <a:rPr sz="3600" spc="-1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terminal</a:t>
            </a:r>
            <a:endParaRPr sz="3600" dirty="0">
              <a:latin typeface="Perpetua"/>
              <a:cs typeface="Perpetua"/>
            </a:endParaRPr>
          </a:p>
          <a:p>
            <a:pPr marL="847725" marR="3980815" lvl="1" indent="-516255">
              <a:lnSpc>
                <a:spcPts val="4720"/>
              </a:lnSpc>
              <a:spcBef>
                <a:spcPts val="219"/>
              </a:spcBef>
              <a:buFont typeface="Perpetua"/>
              <a:buAutoNum type="arabicParenBoth"/>
              <a:tabLst>
                <a:tab pos="847725" algn="l"/>
                <a:tab pos="929005" algn="l"/>
              </a:tabLst>
            </a:pP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Perpetua"/>
                <a:cs typeface="Perpetua"/>
              </a:rPr>
              <a:t>predict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</a:t>
            </a:r>
            <a:r>
              <a:rPr sz="3600" spc="-5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production </a:t>
            </a:r>
            <a:r>
              <a:rPr sz="3600" spc="-25" dirty="0">
                <a:latin typeface="Perpetua"/>
                <a:cs typeface="Perpetua"/>
              </a:rPr>
              <a:t>OR</a:t>
            </a:r>
            <a:endParaRPr sz="3600" dirty="0">
              <a:latin typeface="Perpetua"/>
              <a:cs typeface="Perpetua"/>
            </a:endParaRPr>
          </a:p>
          <a:p>
            <a:pPr marL="929005" lvl="1" indent="-597535">
              <a:spcBef>
                <a:spcPts val="180"/>
              </a:spcBef>
              <a:buAutoNum type="arabicParenBoth"/>
              <a:tabLst>
                <a:tab pos="929005" algn="l"/>
              </a:tabLst>
            </a:pPr>
            <a:r>
              <a:rPr sz="3600" dirty="0">
                <a:latin typeface="Perpetua"/>
                <a:cs typeface="Perpetua"/>
              </a:rPr>
              <a:t>announce</a:t>
            </a:r>
            <a:r>
              <a:rPr sz="3600" spc="-4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syntax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error</a:t>
            </a:r>
            <a:endParaRPr sz="36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7540" y="-125730"/>
            <a:ext cx="3693160" cy="10318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LL</a:t>
            </a:r>
            <a:r>
              <a:rPr sz="6600" spc="-135" dirty="0"/>
              <a:t> </a:t>
            </a:r>
            <a:r>
              <a:rPr sz="6600" spc="-75" dirty="0"/>
              <a:t>Parsing</a:t>
            </a:r>
            <a:endParaRPr sz="6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509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DABD-DBB2-8E00-2AAD-BA092570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571" y="-224069"/>
            <a:ext cx="10515600" cy="1050925"/>
          </a:xfrm>
        </p:spPr>
        <p:txBody>
          <a:bodyPr/>
          <a:lstStyle/>
          <a:p>
            <a:r>
              <a:rPr lang="en-US" dirty="0"/>
              <a:t>First and Follow Sets in Simple Calculator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9D7FD-FEB6-BAF8-4910-FE29DFB5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005" y="1749681"/>
            <a:ext cx="8213499" cy="5092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41F6D-C391-C4F4-45AF-A07BEB1192CC}"/>
              </a:ext>
            </a:extLst>
          </p:cNvPr>
          <p:cNvSpPr txBox="1"/>
          <p:nvPr/>
        </p:nvSpPr>
        <p:spPr>
          <a:xfrm>
            <a:off x="4085493" y="1565015"/>
            <a:ext cx="232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Grammar Breakdown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41FDA-10BD-F9A2-09E5-AF2329BCE601}"/>
              </a:ext>
            </a:extLst>
          </p:cNvPr>
          <p:cNvSpPr txBox="1"/>
          <p:nvPr/>
        </p:nvSpPr>
        <p:spPr>
          <a:xfrm>
            <a:off x="8089457" y="1607324"/>
            <a:ext cx="23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First and follow sets</a:t>
            </a:r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4D6DBB8-ECA9-3B2C-E64D-CD2CE509E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47" y="2835014"/>
            <a:ext cx="3339513" cy="248945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BB883-00CB-ACFC-090D-5AD88692DE2E}"/>
              </a:ext>
            </a:extLst>
          </p:cNvPr>
          <p:cNvCxnSpPr>
            <a:cxnSpLocks/>
          </p:cNvCxnSpPr>
          <p:nvPr/>
        </p:nvCxnSpPr>
        <p:spPr>
          <a:xfrm>
            <a:off x="3523660" y="2147798"/>
            <a:ext cx="0" cy="42967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500B8D-B7DB-79E1-6F53-CBEE90603040}"/>
              </a:ext>
            </a:extLst>
          </p:cNvPr>
          <p:cNvSpPr txBox="1"/>
          <p:nvPr/>
        </p:nvSpPr>
        <p:spPr>
          <a:xfrm>
            <a:off x="559205" y="2323453"/>
            <a:ext cx="218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Main </a:t>
            </a:r>
            <a:r>
              <a:rPr lang="en-US" b="1" dirty="0" err="1">
                <a:highlight>
                  <a:srgbClr val="FFFF00"/>
                </a:highlight>
              </a:rPr>
              <a:t>Grammer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80690-DDAD-79F7-FB88-6D9ED8A535F6}"/>
              </a:ext>
            </a:extLst>
          </p:cNvPr>
          <p:cNvSpPr txBox="1"/>
          <p:nvPr/>
        </p:nvSpPr>
        <p:spPr>
          <a:xfrm>
            <a:off x="184147" y="641945"/>
            <a:ext cx="11949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</a:rPr>
              <a:t>FIRST(</a:t>
            </a:r>
            <a:r>
              <a:rPr lang="en-US" b="1" i="1" dirty="0">
                <a:solidFill>
                  <a:srgbClr val="FF0000"/>
                </a:solidFill>
                <a:effectLst/>
              </a:rPr>
              <a:t>A</a:t>
            </a:r>
            <a:r>
              <a:rPr lang="en-US" b="1" i="0" dirty="0">
                <a:solidFill>
                  <a:srgbClr val="FF0000"/>
                </a:solidFill>
                <a:effectLst/>
              </a:rPr>
              <a:t>) is the set of all tokens that could be the start of an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A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and FOLLOW(</a:t>
            </a:r>
            <a:r>
              <a:rPr lang="en-US" b="1" i="1" dirty="0">
                <a:solidFill>
                  <a:srgbClr val="FF0000"/>
                </a:solidFill>
                <a:effectLst/>
              </a:rPr>
              <a:t>A</a:t>
            </a:r>
            <a:r>
              <a:rPr lang="en-US" b="1" i="0" dirty="0">
                <a:solidFill>
                  <a:srgbClr val="FF0000"/>
                </a:solidFill>
                <a:effectLst/>
              </a:rPr>
              <a:t>) is the set of all tokens that could come after an </a:t>
            </a:r>
            <a:r>
              <a:rPr lang="en-US" b="1" i="1" dirty="0">
                <a:solidFill>
                  <a:srgbClr val="FF0000"/>
                </a:solidFill>
                <a:effectLst/>
              </a:rPr>
              <a:t>A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in some valid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Non-terminals cannot be the member of a set.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4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0CCA-A50E-9CAB-75F0-4615D232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544"/>
            <a:ext cx="10515600" cy="821124"/>
          </a:xfrm>
        </p:spPr>
        <p:txBody>
          <a:bodyPr/>
          <a:lstStyle/>
          <a:p>
            <a:r>
              <a:rPr lang="en-US" dirty="0"/>
              <a:t>First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7979C-4DBD-7C20-18AC-2D015A588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72"/>
          <a:stretch/>
        </p:blipFill>
        <p:spPr>
          <a:xfrm>
            <a:off x="4458476" y="1743085"/>
            <a:ext cx="4347239" cy="5092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AE5B0D-1793-EDDB-946D-94B899FF80E4}"/>
              </a:ext>
            </a:extLst>
          </p:cNvPr>
          <p:cNvSpPr txBox="1"/>
          <p:nvPr/>
        </p:nvSpPr>
        <p:spPr>
          <a:xfrm>
            <a:off x="4838549" y="1471240"/>
            <a:ext cx="23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First and follow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F5563-B46E-C581-1A1D-69E1903DFB71}"/>
              </a:ext>
            </a:extLst>
          </p:cNvPr>
          <p:cNvSpPr txBox="1"/>
          <p:nvPr/>
        </p:nvSpPr>
        <p:spPr>
          <a:xfrm>
            <a:off x="8611844" y="2106422"/>
            <a:ext cx="326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First sets Collection 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539CC3-C3D1-EEE2-112A-B7D9F89EF284}"/>
              </a:ext>
            </a:extLst>
          </p:cNvPr>
          <p:cNvGrpSpPr/>
          <p:nvPr/>
        </p:nvGrpSpPr>
        <p:grpSpPr>
          <a:xfrm>
            <a:off x="8649631" y="2886419"/>
            <a:ext cx="3224497" cy="3499936"/>
            <a:chOff x="6450331" y="1477749"/>
            <a:chExt cx="3224497" cy="34999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CD46D6-138C-AC50-431E-FD204851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6555" y="1477749"/>
              <a:ext cx="1698513" cy="5611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F6E991-5F6B-9B5F-36B7-3AE45B7FA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096"/>
            <a:stretch/>
          </p:blipFill>
          <p:spPr>
            <a:xfrm>
              <a:off x="6946555" y="2073404"/>
              <a:ext cx="2232050" cy="33573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6695D6-E3A4-090C-D4C8-D28C83BD0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3039" y="2409140"/>
              <a:ext cx="1802029" cy="3775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2B7AE21-7648-9392-F9C4-FE31AF885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7369" y="2779415"/>
              <a:ext cx="2249562" cy="36933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33547AD-FDC2-72EF-8874-F9DD1E721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00203" y="3130929"/>
              <a:ext cx="1887699" cy="34486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AE94D2B-C169-8B41-9A23-2A4809A10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16175" y="3500733"/>
              <a:ext cx="2305170" cy="34486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D17732-923B-1D5B-1FED-AB66035F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49250" y="3852720"/>
              <a:ext cx="2465800" cy="34486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C9434F6-BFA2-E258-AA56-F9AAFABCB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11303" y="4238079"/>
              <a:ext cx="2741693" cy="34486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E51232E-CD2C-6474-670F-582C0EF5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50331" y="4632819"/>
              <a:ext cx="3224497" cy="34486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56CA97-2176-6603-A8BD-0A97FF77C8B4}"/>
              </a:ext>
            </a:extLst>
          </p:cNvPr>
          <p:cNvSpPr txBox="1"/>
          <p:nvPr/>
        </p:nvSpPr>
        <p:spPr>
          <a:xfrm>
            <a:off x="3825111" y="834782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Minion-Regular"/>
                <a:ea typeface="Calibri" panose="020F0502020204030204" pitchFamily="34" charset="0"/>
                <a:cs typeface="Times New Roman" panose="02020603050405020304" pitchFamily="18" charset="0"/>
              </a:rPr>
              <a:t>All the non-terminals will have a first set</a:t>
            </a:r>
            <a:r>
              <a:rPr lang="en-US" sz="1800" dirty="0">
                <a:solidFill>
                  <a:srgbClr val="000000"/>
                </a:solidFill>
                <a:effectLst/>
                <a:latin typeface="Minion-Regular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033B6B9-E789-5087-A04F-1C84F676C1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147" y="2835014"/>
            <a:ext cx="3937988" cy="2935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BB5E8A-0FEC-23EE-18E3-A16D85068DF7}"/>
              </a:ext>
            </a:extLst>
          </p:cNvPr>
          <p:cNvSpPr txBox="1"/>
          <p:nvPr/>
        </p:nvSpPr>
        <p:spPr>
          <a:xfrm>
            <a:off x="559205" y="2323453"/>
            <a:ext cx="218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Main </a:t>
            </a:r>
            <a:r>
              <a:rPr lang="en-US" b="1" dirty="0" err="1">
                <a:highlight>
                  <a:srgbClr val="FFFF00"/>
                </a:highlight>
              </a:rPr>
              <a:t>Grammer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033521-135C-DA1E-E067-AC2D9493F322}"/>
              </a:ext>
            </a:extLst>
          </p:cNvPr>
          <p:cNvSpPr/>
          <p:nvPr/>
        </p:nvSpPr>
        <p:spPr>
          <a:xfrm>
            <a:off x="4584356" y="2784214"/>
            <a:ext cx="1958683" cy="802266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06388-7347-9EED-CA12-FBF902EB9EDD}"/>
              </a:ext>
            </a:extLst>
          </p:cNvPr>
          <p:cNvSpPr/>
          <p:nvPr/>
        </p:nvSpPr>
        <p:spPr>
          <a:xfrm>
            <a:off x="4415641" y="5008879"/>
            <a:ext cx="2048221" cy="80226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3FDE03-CCFB-8ECA-059A-A3C18CF775A8}"/>
              </a:ext>
            </a:extLst>
          </p:cNvPr>
          <p:cNvSpPr/>
          <p:nvPr/>
        </p:nvSpPr>
        <p:spPr>
          <a:xfrm>
            <a:off x="8710603" y="6077418"/>
            <a:ext cx="3163525" cy="34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56DBBA-D7D7-9998-3E4E-2A3BBAABD680}"/>
              </a:ext>
            </a:extLst>
          </p:cNvPr>
          <p:cNvSpPr/>
          <p:nvPr/>
        </p:nvSpPr>
        <p:spPr>
          <a:xfrm>
            <a:off x="8649631" y="4953035"/>
            <a:ext cx="3163525" cy="34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53F2BF-1A79-0E23-F360-2D484FC94B8F}"/>
              </a:ext>
            </a:extLst>
          </p:cNvPr>
          <p:cNvSpPr/>
          <p:nvPr/>
        </p:nvSpPr>
        <p:spPr>
          <a:xfrm>
            <a:off x="8681837" y="5646749"/>
            <a:ext cx="3163525" cy="34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6B8CDE-FD8C-2EE1-C33B-5F45CCB210DF}"/>
              </a:ext>
            </a:extLst>
          </p:cNvPr>
          <p:cNvSpPr/>
          <p:nvPr/>
        </p:nvSpPr>
        <p:spPr>
          <a:xfrm>
            <a:off x="8649630" y="5318793"/>
            <a:ext cx="3163525" cy="34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0CCA-A50E-9CAB-75F0-4615D232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544"/>
            <a:ext cx="10515600" cy="821124"/>
          </a:xfrm>
        </p:spPr>
        <p:txBody>
          <a:bodyPr/>
          <a:lstStyle/>
          <a:p>
            <a:r>
              <a:rPr lang="en-US" dirty="0"/>
              <a:t>Follow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7979C-4DBD-7C20-18AC-2D015A588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72"/>
          <a:stretch/>
        </p:blipFill>
        <p:spPr>
          <a:xfrm>
            <a:off x="4109203" y="1697117"/>
            <a:ext cx="4347239" cy="5092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AE5B0D-1793-EDDB-946D-94B899FF80E4}"/>
              </a:ext>
            </a:extLst>
          </p:cNvPr>
          <p:cNvSpPr txBox="1"/>
          <p:nvPr/>
        </p:nvSpPr>
        <p:spPr>
          <a:xfrm>
            <a:off x="4838549" y="1471240"/>
            <a:ext cx="231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First and follow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F5563-B46E-C581-1A1D-69E1903DFB71}"/>
              </a:ext>
            </a:extLst>
          </p:cNvPr>
          <p:cNvSpPr txBox="1"/>
          <p:nvPr/>
        </p:nvSpPr>
        <p:spPr>
          <a:xfrm>
            <a:off x="8486008" y="1327785"/>
            <a:ext cx="326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Follow sets Collection Summary</a:t>
            </a:r>
          </a:p>
        </p:txBody>
      </p:sp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033B6B9-E789-5087-A04F-1C84F676C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47" y="2835014"/>
            <a:ext cx="3937988" cy="2935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BB5E8A-0FEC-23EE-18E3-A16D85068DF7}"/>
              </a:ext>
            </a:extLst>
          </p:cNvPr>
          <p:cNvSpPr txBox="1"/>
          <p:nvPr/>
        </p:nvSpPr>
        <p:spPr>
          <a:xfrm>
            <a:off x="559205" y="2323453"/>
            <a:ext cx="218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Main </a:t>
            </a:r>
            <a:r>
              <a:rPr lang="en-US" b="1" dirty="0" err="1">
                <a:highlight>
                  <a:srgbClr val="FFFF00"/>
                </a:highlight>
              </a:rPr>
              <a:t>Grammer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F8D53-5417-E4AC-6126-9119249F2F1C}"/>
              </a:ext>
            </a:extLst>
          </p:cNvPr>
          <p:cNvSpPr/>
          <p:nvPr/>
        </p:nvSpPr>
        <p:spPr>
          <a:xfrm>
            <a:off x="205269" y="4584003"/>
            <a:ext cx="2455944" cy="296008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7AE15-52B1-74B0-052E-DA28D009266F}"/>
              </a:ext>
            </a:extLst>
          </p:cNvPr>
          <p:cNvSpPr/>
          <p:nvPr/>
        </p:nvSpPr>
        <p:spPr>
          <a:xfrm>
            <a:off x="4214852" y="1912061"/>
            <a:ext cx="2239159" cy="40113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07218BC-DCE1-FCC6-7EAA-661DFEE32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992" y="1862856"/>
            <a:ext cx="2435447" cy="8022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0D16CD1-5E6C-D0F7-5387-3168FE80F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547" y="2692785"/>
            <a:ext cx="3786180" cy="192412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A381E7D-6C0B-CC16-3CFC-59BB2A202BBD}"/>
              </a:ext>
            </a:extLst>
          </p:cNvPr>
          <p:cNvSpPr/>
          <p:nvPr/>
        </p:nvSpPr>
        <p:spPr>
          <a:xfrm>
            <a:off x="336549" y="3218675"/>
            <a:ext cx="2101851" cy="210325"/>
          </a:xfrm>
          <a:prstGeom prst="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903C56-04EB-F63F-ED11-4B4F7AAC5A95}"/>
              </a:ext>
            </a:extLst>
          </p:cNvPr>
          <p:cNvSpPr/>
          <p:nvPr/>
        </p:nvSpPr>
        <p:spPr>
          <a:xfrm>
            <a:off x="287356" y="3466066"/>
            <a:ext cx="3821847" cy="29600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839E26-8E79-39C8-741B-6048AA09FB92}"/>
              </a:ext>
            </a:extLst>
          </p:cNvPr>
          <p:cNvSpPr/>
          <p:nvPr/>
        </p:nvSpPr>
        <p:spPr>
          <a:xfrm>
            <a:off x="1428546" y="4819563"/>
            <a:ext cx="573249" cy="29600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538DC-C133-4042-9E30-C0F0A288A7B3}"/>
              </a:ext>
            </a:extLst>
          </p:cNvPr>
          <p:cNvSpPr/>
          <p:nvPr/>
        </p:nvSpPr>
        <p:spPr>
          <a:xfrm>
            <a:off x="8524349" y="2921022"/>
            <a:ext cx="3163525" cy="34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5770B-AA80-5305-A939-62899989B77B}"/>
              </a:ext>
            </a:extLst>
          </p:cNvPr>
          <p:cNvSpPr/>
          <p:nvPr/>
        </p:nvSpPr>
        <p:spPr>
          <a:xfrm>
            <a:off x="8485968" y="3727009"/>
            <a:ext cx="3718389" cy="34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0D60E0-E8F2-5584-C50A-891BF9D098A8}"/>
              </a:ext>
            </a:extLst>
          </p:cNvPr>
          <p:cNvSpPr/>
          <p:nvPr/>
        </p:nvSpPr>
        <p:spPr>
          <a:xfrm>
            <a:off x="8511589" y="3498772"/>
            <a:ext cx="3508621" cy="26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F074B8-1E68-F946-C69B-0D106EFC9E34}"/>
              </a:ext>
            </a:extLst>
          </p:cNvPr>
          <p:cNvSpPr/>
          <p:nvPr/>
        </p:nvSpPr>
        <p:spPr>
          <a:xfrm>
            <a:off x="8524349" y="3209897"/>
            <a:ext cx="3163525" cy="34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0DD36E-45A8-6443-6C70-14A2228CA829}"/>
              </a:ext>
            </a:extLst>
          </p:cNvPr>
          <p:cNvSpPr/>
          <p:nvPr/>
        </p:nvSpPr>
        <p:spPr>
          <a:xfrm>
            <a:off x="8394347" y="3984769"/>
            <a:ext cx="3718389" cy="34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4D6C32-624F-4C0E-3ABA-81DCE51B980D}"/>
              </a:ext>
            </a:extLst>
          </p:cNvPr>
          <p:cNvSpPr/>
          <p:nvPr/>
        </p:nvSpPr>
        <p:spPr>
          <a:xfrm>
            <a:off x="8446479" y="4242529"/>
            <a:ext cx="3718389" cy="34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033521-135C-DA1E-E067-AC2D9493F322}"/>
              </a:ext>
            </a:extLst>
          </p:cNvPr>
          <p:cNvSpPr/>
          <p:nvPr/>
        </p:nvSpPr>
        <p:spPr>
          <a:xfrm>
            <a:off x="336550" y="4003907"/>
            <a:ext cx="2806044" cy="276065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8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4748" y="6493372"/>
            <a:ext cx="255270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(c)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Paul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Fodor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(CS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Stony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Brook)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Elsevier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94" y="1852160"/>
            <a:ext cx="6659372" cy="21576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210" marR="35560" indent="-271145">
              <a:spcBef>
                <a:spcPts val="1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</a:tabLst>
            </a:pPr>
            <a:r>
              <a:rPr sz="2800" dirty="0">
                <a:latin typeface="Perpetua"/>
                <a:cs typeface="Perpetua"/>
              </a:rPr>
              <a:t>Construct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b="1" i="1" dirty="0">
                <a:latin typeface="Perpetua"/>
                <a:cs typeface="Perpetua"/>
              </a:rPr>
              <a:t>prediction</a:t>
            </a:r>
            <a:r>
              <a:rPr sz="2800" b="1" i="1" spc="-20" dirty="0">
                <a:latin typeface="Perpetua"/>
                <a:cs typeface="Perpetua"/>
              </a:rPr>
              <a:t> </a:t>
            </a:r>
            <a:r>
              <a:rPr sz="2800" b="1" i="1" spc="-10" dirty="0">
                <a:latin typeface="Perpetua"/>
                <a:cs typeface="Perpetua"/>
              </a:rPr>
              <a:t>table</a:t>
            </a:r>
            <a:r>
              <a:rPr sz="2800" spc="-10" dirty="0">
                <a:latin typeface="Perpetua"/>
                <a:cs typeface="Perpetua"/>
              </a:rPr>
              <a:t>: 	</a:t>
            </a:r>
            <a:r>
              <a:rPr sz="2800" dirty="0">
                <a:latin typeface="Perpetua"/>
                <a:cs typeface="Perpetua"/>
              </a:rPr>
              <a:t>for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each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possible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input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token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spc="-25" dirty="0">
                <a:latin typeface="Perpetua"/>
                <a:cs typeface="Perpetua"/>
              </a:rPr>
              <a:t>and 	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left-</a:t>
            </a:r>
            <a:r>
              <a:rPr sz="2800" dirty="0">
                <a:latin typeface="Perpetua"/>
                <a:cs typeface="Perpetua"/>
              </a:rPr>
              <a:t>most nonterminal</a:t>
            </a:r>
          </a:p>
          <a:p>
            <a:pPr marL="558800" marR="5080" lvl="1" indent="-247650">
              <a:spcBef>
                <a:spcPts val="425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60070" algn="l"/>
              </a:tabLst>
            </a:pP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non-</a:t>
            </a:r>
            <a:r>
              <a:rPr sz="2600" dirty="0">
                <a:latin typeface="Perpetua"/>
                <a:cs typeface="Perpetua"/>
              </a:rPr>
              <a:t>terminal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will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"used", 	</a:t>
            </a:r>
            <a:r>
              <a:rPr sz="2600" dirty="0">
                <a:latin typeface="Perpetua"/>
                <a:cs typeface="Perpetua"/>
              </a:rPr>
              <a:t>while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RHS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of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production</a:t>
            </a:r>
            <a:r>
              <a:rPr sz="2600" spc="-25" dirty="0">
                <a:latin typeface="Perpetua"/>
                <a:cs typeface="Perpetua"/>
              </a:rPr>
              <a:t> is 	</a:t>
            </a:r>
            <a:r>
              <a:rPr sz="2600" dirty="0">
                <a:latin typeface="Perpetua"/>
                <a:cs typeface="Perpetua"/>
              </a:rPr>
              <a:t>added</a:t>
            </a:r>
            <a:r>
              <a:rPr sz="2600" spc="-1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to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the</a:t>
            </a:r>
            <a:r>
              <a:rPr sz="2600" spc="-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stack.</a:t>
            </a:r>
            <a:endParaRPr sz="2600" dirty="0">
              <a:latin typeface="Perpetua"/>
              <a:cs typeface="Perpetu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17718" y="156844"/>
            <a:ext cx="7585937" cy="6465741"/>
            <a:chOff x="1261389" y="139700"/>
            <a:chExt cx="7585937" cy="6465741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389" y="4305531"/>
              <a:ext cx="6876891" cy="22999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5371" y="139700"/>
              <a:ext cx="3711955" cy="40640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07540" y="-125730"/>
            <a:ext cx="3693160" cy="10318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LL</a:t>
            </a:r>
            <a:r>
              <a:rPr sz="6600" spc="-135" dirty="0"/>
              <a:t> </a:t>
            </a:r>
            <a:r>
              <a:rPr sz="6600" spc="-75" dirty="0"/>
              <a:t>Parsing</a:t>
            </a:r>
            <a:endParaRPr sz="6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3906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18</a:t>
            </a:fld>
            <a:endParaRPr spc="-25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B50A4D-9342-A951-6104-824B616C2321}"/>
              </a:ext>
            </a:extLst>
          </p:cNvPr>
          <p:cNvGrpSpPr/>
          <p:nvPr/>
        </p:nvGrpSpPr>
        <p:grpSpPr>
          <a:xfrm>
            <a:off x="7433748" y="844959"/>
            <a:ext cx="3446337" cy="1947927"/>
            <a:chOff x="6822128" y="820675"/>
            <a:chExt cx="3446337" cy="19479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41B3AE-4FBE-B696-9516-BC38567A5118}"/>
                </a:ext>
              </a:extLst>
            </p:cNvPr>
            <p:cNvSpPr/>
            <p:nvPr/>
          </p:nvSpPr>
          <p:spPr>
            <a:xfrm>
              <a:off x="6822128" y="820675"/>
              <a:ext cx="2239159" cy="19258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CB8A2C-6392-71B0-D59C-7B7CFD7DDA38}"/>
                </a:ext>
              </a:extLst>
            </p:cNvPr>
            <p:cNvSpPr/>
            <p:nvPr/>
          </p:nvSpPr>
          <p:spPr>
            <a:xfrm>
              <a:off x="6937457" y="1979120"/>
              <a:ext cx="2947948" cy="19258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AA1DC9-0F02-FF91-71BE-B59EDE3F588E}"/>
                </a:ext>
              </a:extLst>
            </p:cNvPr>
            <p:cNvSpPr/>
            <p:nvPr/>
          </p:nvSpPr>
          <p:spPr>
            <a:xfrm>
              <a:off x="7023955" y="2576022"/>
              <a:ext cx="3244510" cy="19258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bject 4">
            <a:extLst>
              <a:ext uri="{FF2B5EF4-FFF2-40B4-BE49-F238E27FC236}">
                <a16:creationId xmlns:a16="http://schemas.microsoft.com/office/drawing/2014/main" id="{C3E74732-F9B2-C3A7-7E8C-2E5A5A901AF6}"/>
              </a:ext>
            </a:extLst>
          </p:cNvPr>
          <p:cNvSpPr txBox="1"/>
          <p:nvPr/>
        </p:nvSpPr>
        <p:spPr>
          <a:xfrm>
            <a:off x="162756" y="906145"/>
            <a:ext cx="6659372" cy="888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210" marR="35560" indent="-271145">
              <a:spcBef>
                <a:spcPts val="1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</a:tabLst>
            </a:pPr>
            <a:r>
              <a:rPr lang="en-US" sz="2800" b="1" dirty="0">
                <a:solidFill>
                  <a:srgbClr val="FF0000"/>
                </a:solidFill>
                <a:latin typeface="Perpetua"/>
                <a:cs typeface="Perpetua"/>
              </a:rPr>
              <a:t>Predict rule for a non terminal -&gt; First set</a:t>
            </a:r>
          </a:p>
          <a:p>
            <a:pPr marL="283210" marR="35560" indent="-271145">
              <a:spcBef>
                <a:spcPts val="1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</a:tabLst>
            </a:pPr>
            <a:r>
              <a:rPr lang="en-US" sz="2800" b="1" dirty="0">
                <a:solidFill>
                  <a:srgbClr val="FF0000"/>
                </a:solidFill>
                <a:latin typeface="Perpetua"/>
                <a:cs typeface="Perpetua"/>
              </a:rPr>
              <a:t>If empty or EPS then follow set </a:t>
            </a:r>
            <a:endParaRPr sz="2600" b="1" dirty="0">
              <a:solidFill>
                <a:srgbClr val="FF0000"/>
              </a:solidFill>
              <a:latin typeface="Perpetua"/>
              <a:cs typeface="Perpetu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0901FD-965F-BCD3-24DE-D721FAF8ED95}"/>
              </a:ext>
            </a:extLst>
          </p:cNvPr>
          <p:cNvSpPr/>
          <p:nvPr/>
        </p:nvSpPr>
        <p:spPr>
          <a:xfrm>
            <a:off x="4685076" y="5198448"/>
            <a:ext cx="6166434" cy="14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ECC07A-1A79-D82E-97D4-969323454C13}"/>
              </a:ext>
            </a:extLst>
          </p:cNvPr>
          <p:cNvSpPr/>
          <p:nvPr/>
        </p:nvSpPr>
        <p:spPr>
          <a:xfrm>
            <a:off x="4714748" y="5700904"/>
            <a:ext cx="5782277" cy="15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DDF17-E0EF-207C-1656-D1005005DD37}"/>
              </a:ext>
            </a:extLst>
          </p:cNvPr>
          <p:cNvSpPr/>
          <p:nvPr/>
        </p:nvSpPr>
        <p:spPr>
          <a:xfrm>
            <a:off x="4714748" y="5582314"/>
            <a:ext cx="5579861" cy="1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2B1001-E385-3416-DC26-20FD2CA3D125}"/>
              </a:ext>
            </a:extLst>
          </p:cNvPr>
          <p:cNvSpPr/>
          <p:nvPr/>
        </p:nvSpPr>
        <p:spPr>
          <a:xfrm>
            <a:off x="4672463" y="5405220"/>
            <a:ext cx="6079346" cy="14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CC9C59-1938-10FC-1A7A-6E30C012E4E0}"/>
              </a:ext>
            </a:extLst>
          </p:cNvPr>
          <p:cNvSpPr/>
          <p:nvPr/>
        </p:nvSpPr>
        <p:spPr>
          <a:xfrm>
            <a:off x="4714748" y="5882570"/>
            <a:ext cx="5782277" cy="17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29113C-4627-7728-76EE-EC54DF7040AF}"/>
              </a:ext>
            </a:extLst>
          </p:cNvPr>
          <p:cNvSpPr/>
          <p:nvPr/>
        </p:nvSpPr>
        <p:spPr>
          <a:xfrm>
            <a:off x="4714748" y="6047687"/>
            <a:ext cx="5705602" cy="16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89B3C-8C90-E9B5-DE5C-684BEB6313E2}"/>
              </a:ext>
            </a:extLst>
          </p:cNvPr>
          <p:cNvSpPr/>
          <p:nvPr/>
        </p:nvSpPr>
        <p:spPr>
          <a:xfrm>
            <a:off x="4700975" y="6177029"/>
            <a:ext cx="5705602" cy="16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4CCBD-9051-8524-09E8-974828D718CB}"/>
              </a:ext>
            </a:extLst>
          </p:cNvPr>
          <p:cNvSpPr/>
          <p:nvPr/>
        </p:nvSpPr>
        <p:spPr>
          <a:xfrm>
            <a:off x="4685076" y="6380091"/>
            <a:ext cx="5705602" cy="16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4748" y="6493372"/>
            <a:ext cx="255270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(c)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Paul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Fodor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(CS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Stony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Brook)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Elsevier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7586" y="824485"/>
            <a:ext cx="4345940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228600" indent="-271145">
              <a:spcBef>
                <a:spcPts val="1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115" algn="l"/>
              </a:tabLst>
            </a:pPr>
            <a:r>
              <a:rPr sz="2600" dirty="0">
                <a:latin typeface="Perpetua"/>
                <a:cs typeface="Perpetua"/>
              </a:rPr>
              <a:t>LL(1)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parse</a:t>
            </a:r>
            <a:r>
              <a:rPr sz="2600" spc="-3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table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for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parsing</a:t>
            </a:r>
            <a:r>
              <a:rPr sz="2600" spc="-20" dirty="0">
                <a:latin typeface="Perpetua"/>
                <a:cs typeface="Perpetua"/>
              </a:rPr>
              <a:t> </a:t>
            </a:r>
            <a:r>
              <a:rPr sz="2600" spc="-25" dirty="0">
                <a:latin typeface="Perpetua"/>
                <a:cs typeface="Perpetua"/>
              </a:rPr>
              <a:t>for 	</a:t>
            </a:r>
            <a:r>
              <a:rPr sz="2600" spc="-10" dirty="0">
                <a:latin typeface="Perpetua"/>
                <a:cs typeface="Perpetua"/>
              </a:rPr>
              <a:t>calculator</a:t>
            </a:r>
            <a:r>
              <a:rPr sz="2600" spc="-5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language</a:t>
            </a:r>
            <a:endParaRPr sz="2600">
              <a:latin typeface="Perpetua"/>
              <a:cs typeface="Perpetua"/>
            </a:endParaRPr>
          </a:p>
          <a:p>
            <a:pPr marL="927100" marR="2131060">
              <a:spcBef>
                <a:spcPts val="40"/>
              </a:spcBef>
            </a:pPr>
            <a:r>
              <a:rPr sz="2800" b="1" dirty="0">
                <a:latin typeface="Courier New"/>
                <a:cs typeface="Courier New"/>
              </a:rPr>
              <a:t>read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50" dirty="0">
                <a:latin typeface="Courier New"/>
                <a:cs typeface="Courier New"/>
              </a:rPr>
              <a:t>A </a:t>
            </a:r>
            <a:r>
              <a:rPr sz="2800" b="1" dirty="0">
                <a:latin typeface="Courier New"/>
                <a:cs typeface="Courier New"/>
              </a:rPr>
              <a:t>read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spc="-50" dirty="0">
                <a:latin typeface="Courier New"/>
                <a:cs typeface="Courier New"/>
              </a:rPr>
              <a:t>B</a:t>
            </a:r>
            <a:endParaRPr sz="2800">
              <a:latin typeface="Courier New"/>
              <a:cs typeface="Courier New"/>
            </a:endParaRPr>
          </a:p>
          <a:p>
            <a:pPr marL="927100" marR="854710"/>
            <a:r>
              <a:rPr sz="2800" b="1" dirty="0">
                <a:latin typeface="Courier New"/>
                <a:cs typeface="Courier New"/>
              </a:rPr>
              <a:t>sum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:=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A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+ </a:t>
            </a:r>
            <a:r>
              <a:rPr sz="2800" b="1" spc="-50" dirty="0">
                <a:latin typeface="Courier New"/>
                <a:cs typeface="Courier New"/>
              </a:rPr>
              <a:t>B </a:t>
            </a:r>
            <a:r>
              <a:rPr sz="2800" b="1" dirty="0">
                <a:latin typeface="Courier New"/>
                <a:cs typeface="Courier New"/>
              </a:rPr>
              <a:t>write</a:t>
            </a:r>
            <a:r>
              <a:rPr sz="2800" b="1" spc="-55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sum</a:t>
            </a:r>
            <a:endParaRPr sz="2800">
              <a:latin typeface="Courier New"/>
              <a:cs typeface="Courier New"/>
            </a:endParaRPr>
          </a:p>
          <a:p>
            <a:pPr marL="927100"/>
            <a:r>
              <a:rPr sz="2800" b="1" dirty="0">
                <a:latin typeface="Courier New"/>
                <a:cs typeface="Courier New"/>
              </a:rPr>
              <a:t>write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sum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/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2</a:t>
            </a:r>
            <a:r>
              <a:rPr sz="2800" b="1" spc="-10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$$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85390" y="139700"/>
            <a:ext cx="7585937" cy="6465741"/>
            <a:chOff x="1261389" y="139700"/>
            <a:chExt cx="7585937" cy="6465741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389" y="4305531"/>
              <a:ext cx="6876891" cy="22999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5371" y="139700"/>
              <a:ext cx="3711955" cy="40640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07540" y="-125730"/>
            <a:ext cx="3693160" cy="10318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LL</a:t>
            </a:r>
            <a:r>
              <a:rPr sz="6600" spc="-135" dirty="0"/>
              <a:t> </a:t>
            </a:r>
            <a:r>
              <a:rPr sz="6600" spc="-75" dirty="0"/>
              <a:t>Parsing</a:t>
            </a:r>
            <a:endParaRPr sz="6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3906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A613-3D95-2CA6-7147-0CFF0624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1A3C-6F86-DF38-DECA-096A8723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far we have seen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How the tokens are generated in lexical analysis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How the parsing tree is formed in syntax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023869" y="-132530"/>
            <a:ext cx="9795638" cy="746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525" algn="ctr"/>
            <a:r>
              <a:rPr lang="en-US" sz="2800" dirty="0"/>
              <a:t>Parse</a:t>
            </a:r>
            <a:r>
              <a:rPr lang="en-US" sz="2800" spc="-70" dirty="0"/>
              <a:t> </a:t>
            </a:r>
            <a:r>
              <a:rPr lang="en-US" sz="2800" dirty="0"/>
              <a:t>tree</a:t>
            </a:r>
            <a:r>
              <a:rPr lang="en-US" sz="2800" spc="-65" dirty="0"/>
              <a:t> </a:t>
            </a:r>
            <a:r>
              <a:rPr lang="en-US" sz="2800" dirty="0"/>
              <a:t>for</a:t>
            </a:r>
            <a:r>
              <a:rPr lang="en-US" sz="2800" spc="-70" dirty="0"/>
              <a:t> </a:t>
            </a:r>
            <a:r>
              <a:rPr lang="en-US" sz="2800" dirty="0"/>
              <a:t>the</a:t>
            </a:r>
            <a:r>
              <a:rPr lang="en-US" sz="2800" spc="-65" dirty="0"/>
              <a:t> </a:t>
            </a:r>
            <a:r>
              <a:rPr lang="en-US" sz="2800" spc="-10" dirty="0"/>
              <a:t>average</a:t>
            </a:r>
            <a:r>
              <a:rPr lang="en-US" sz="2800" spc="-75" dirty="0"/>
              <a:t> </a:t>
            </a:r>
            <a:r>
              <a:rPr lang="en-US" sz="2800" spc="-10" dirty="0"/>
              <a:t>program</a:t>
            </a:r>
            <a:endParaRPr lang="en-US"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011" y="905345"/>
            <a:ext cx="7780269" cy="581613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6FD64F4-C076-10ED-89B4-80FB018D6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7286" y="40038"/>
            <a:ext cx="5471665" cy="317941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algn="r">
              <a:spcAft>
                <a:spcPts val="600"/>
              </a:spcAft>
            </a:pPr>
            <a:fld id="{81D60167-4931-47E6-BA6A-407CBD079E47}" type="slidenum">
              <a:rPr lang="en-US" sz="1200" spc="-5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20</a:t>
            </a:fld>
            <a:endParaRPr lang="en-US" sz="1200" spc="-25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452F387-6E38-510F-B0C2-26FA9C27BCF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16240" y="3912235"/>
            <a:ext cx="4111751" cy="22136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741" y="-219456"/>
            <a:ext cx="5174615" cy="11233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>
                <a:solidFill>
                  <a:srgbClr val="FF0000"/>
                </a:solidFill>
              </a:rPr>
              <a:t>Programming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2288540" y="820674"/>
            <a:ext cx="8177530" cy="51687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210" marR="14604" indent="-271145">
              <a:spcBef>
                <a:spcPts val="1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</a:tabLst>
            </a:pPr>
            <a:r>
              <a:rPr sz="2800" dirty="0">
                <a:latin typeface="Perpetua"/>
                <a:cs typeface="Perpetua"/>
              </a:rPr>
              <a:t>A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i="1" dirty="0">
                <a:solidFill>
                  <a:srgbClr val="00AF50"/>
                </a:solidFill>
                <a:latin typeface="Perpetua"/>
                <a:cs typeface="Perpetua"/>
              </a:rPr>
              <a:t>parser </a:t>
            </a:r>
            <a:r>
              <a:rPr sz="2800" i="1" spc="-25" dirty="0">
                <a:solidFill>
                  <a:srgbClr val="00AF50"/>
                </a:solidFill>
                <a:latin typeface="Perpetua"/>
                <a:cs typeface="Perpetua"/>
              </a:rPr>
              <a:t>generator</a:t>
            </a:r>
            <a:r>
              <a:rPr lang="en-US" sz="2800" i="1" spc="-2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spc="-50" dirty="0">
                <a:latin typeface="Perpetua"/>
                <a:cs typeface="Perpetua"/>
              </a:rPr>
              <a:t>a </a:t>
            </a:r>
            <a:r>
              <a:rPr sz="2800" dirty="0">
                <a:latin typeface="Perpetua"/>
                <a:cs typeface="Perpetua"/>
              </a:rPr>
              <a:t>programming</a:t>
            </a:r>
            <a:r>
              <a:rPr sz="2800" spc="-6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tool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that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creates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spc="-40" dirty="0">
                <a:latin typeface="Perpetua"/>
                <a:cs typeface="Perpetua"/>
              </a:rPr>
              <a:t>parser,</a:t>
            </a:r>
            <a:r>
              <a:rPr sz="2800" spc="-114" dirty="0">
                <a:latin typeface="Perpetua"/>
                <a:cs typeface="Perpetua"/>
              </a:rPr>
              <a:t> </a:t>
            </a:r>
            <a:r>
              <a:rPr sz="2800" spc="-30" dirty="0">
                <a:latin typeface="Perpetua"/>
                <a:cs typeface="Perpetua"/>
              </a:rPr>
              <a:t>interpreter,</a:t>
            </a:r>
            <a:r>
              <a:rPr sz="2800" spc="-130" dirty="0">
                <a:latin typeface="Perpetua"/>
                <a:cs typeface="Perpetua"/>
              </a:rPr>
              <a:t> </a:t>
            </a:r>
            <a:r>
              <a:rPr sz="2800" spc="-25" dirty="0">
                <a:latin typeface="Perpetua"/>
                <a:cs typeface="Perpetua"/>
              </a:rPr>
              <a:t>or </a:t>
            </a:r>
            <a:r>
              <a:rPr sz="2800" dirty="0">
                <a:latin typeface="Perpetua"/>
                <a:cs typeface="Perpetua"/>
              </a:rPr>
              <a:t>compiler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from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some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form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formal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description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language 	</a:t>
            </a:r>
            <a:r>
              <a:rPr sz="2800" dirty="0">
                <a:latin typeface="Perpetua"/>
                <a:cs typeface="Perpetua"/>
              </a:rPr>
              <a:t>and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machine</a:t>
            </a:r>
            <a:endParaRPr sz="2800" dirty="0">
              <a:latin typeface="Perpetua"/>
              <a:cs typeface="Perpetua"/>
            </a:endParaRPr>
          </a:p>
          <a:p>
            <a:pPr marL="558800" marR="173355" lvl="1" indent="-263525">
              <a:spcBef>
                <a:spcPts val="39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0070" algn="l"/>
              </a:tabLst>
            </a:pP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input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grammar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(usually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in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BNF)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programming 	language</a:t>
            </a:r>
            <a:endParaRPr sz="2800" dirty="0">
              <a:latin typeface="Perpetua"/>
              <a:cs typeface="Perpetua"/>
            </a:endParaRPr>
          </a:p>
          <a:p>
            <a:pPr marL="558800" lvl="1" indent="-263525">
              <a:spcBef>
                <a:spcPts val="40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generated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output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source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code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parser</a:t>
            </a:r>
            <a:endParaRPr sz="2800" dirty="0">
              <a:latin typeface="Perpetua"/>
              <a:cs typeface="Perpetua"/>
            </a:endParaRPr>
          </a:p>
          <a:p>
            <a:pPr marL="285115" indent="-280670">
              <a:spcBef>
                <a:spcPts val="580"/>
              </a:spcBef>
              <a:buClr>
                <a:srgbClr val="D24717"/>
              </a:buClr>
              <a:buSzPct val="83333"/>
              <a:buFont typeface="Segoe UI Symbol"/>
              <a:buChar char="⚫"/>
              <a:tabLst>
                <a:tab pos="285115" algn="l"/>
              </a:tabLst>
            </a:pPr>
            <a:r>
              <a:rPr sz="3000" dirty="0">
                <a:solidFill>
                  <a:srgbClr val="FF0000"/>
                </a:solidFill>
                <a:latin typeface="Perpetua"/>
                <a:cs typeface="Perpetua"/>
              </a:rPr>
              <a:t>Examples</a:t>
            </a:r>
            <a:r>
              <a:rPr sz="3000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000" dirty="0">
                <a:solidFill>
                  <a:srgbClr val="FF0000"/>
                </a:solidFill>
                <a:latin typeface="Perpetua"/>
                <a:cs typeface="Perpetua"/>
              </a:rPr>
              <a:t>of</a:t>
            </a:r>
            <a:r>
              <a:rPr sz="3000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000" dirty="0">
                <a:solidFill>
                  <a:srgbClr val="FF0000"/>
                </a:solidFill>
                <a:latin typeface="Perpetua"/>
                <a:cs typeface="Perpetua"/>
              </a:rPr>
              <a:t>parser</a:t>
            </a:r>
            <a:r>
              <a:rPr sz="3000" spc="-3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Perpetua"/>
                <a:cs typeface="Perpetua"/>
              </a:rPr>
              <a:t>generators:</a:t>
            </a:r>
            <a:endParaRPr sz="3000" dirty="0">
              <a:latin typeface="Perpetua"/>
              <a:cs typeface="Perpetua"/>
            </a:endParaRPr>
          </a:p>
          <a:p>
            <a:pPr marL="558800" lvl="1" indent="-263525">
              <a:spcBef>
                <a:spcPts val="42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800" dirty="0">
                <a:solidFill>
                  <a:srgbClr val="00AF50"/>
                </a:solidFill>
                <a:latin typeface="Perpetua"/>
                <a:cs typeface="Perpetua"/>
              </a:rPr>
              <a:t>classical</a:t>
            </a:r>
            <a:r>
              <a:rPr sz="2800" spc="-30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00AF50"/>
                </a:solidFill>
                <a:latin typeface="Perpetua"/>
                <a:cs typeface="Perpetua"/>
              </a:rPr>
              <a:t>parsing</a:t>
            </a:r>
            <a:r>
              <a:rPr sz="2800" spc="-2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00AF50"/>
                </a:solidFill>
                <a:latin typeface="Perpetua"/>
                <a:cs typeface="Perpetua"/>
              </a:rPr>
              <a:t>tools:</a:t>
            </a:r>
            <a:r>
              <a:rPr sz="2800" spc="-114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500" b="1" dirty="0">
                <a:solidFill>
                  <a:srgbClr val="00AF50"/>
                </a:solidFill>
                <a:latin typeface="Courier New"/>
                <a:cs typeface="Courier New"/>
              </a:rPr>
              <a:t>lex</a:t>
            </a:r>
            <a:r>
              <a:rPr sz="2500" dirty="0">
                <a:solidFill>
                  <a:srgbClr val="00AF50"/>
                </a:solidFill>
                <a:latin typeface="Perpetua"/>
                <a:cs typeface="Perpetua"/>
              </a:rPr>
              <a:t>,</a:t>
            </a:r>
            <a:r>
              <a:rPr sz="2500" spc="-114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500" b="1" dirty="0">
                <a:solidFill>
                  <a:srgbClr val="00AF50"/>
                </a:solidFill>
                <a:latin typeface="Courier New"/>
                <a:cs typeface="Courier New"/>
              </a:rPr>
              <a:t>Yacc</a:t>
            </a:r>
            <a:r>
              <a:rPr sz="2500" dirty="0">
                <a:solidFill>
                  <a:srgbClr val="00AF50"/>
                </a:solidFill>
                <a:latin typeface="Perpetua"/>
                <a:cs typeface="Perpetua"/>
              </a:rPr>
              <a:t>,</a:t>
            </a:r>
            <a:r>
              <a:rPr sz="2500" spc="-114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500" b="1" spc="-10" dirty="0">
                <a:solidFill>
                  <a:srgbClr val="00AF50"/>
                </a:solidFill>
                <a:latin typeface="Courier New"/>
                <a:cs typeface="Courier New"/>
              </a:rPr>
              <a:t>bison,</a:t>
            </a:r>
            <a:r>
              <a:rPr sz="2500" b="1" spc="-944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00AF50"/>
                </a:solidFill>
                <a:latin typeface="Courier New"/>
                <a:cs typeface="Courier New"/>
              </a:rPr>
              <a:t>flex</a:t>
            </a:r>
            <a:r>
              <a:rPr sz="2500" dirty="0">
                <a:solidFill>
                  <a:srgbClr val="00AF50"/>
                </a:solidFill>
                <a:latin typeface="Perpetua"/>
                <a:cs typeface="Perpetua"/>
              </a:rPr>
              <a:t>,</a:t>
            </a:r>
            <a:r>
              <a:rPr sz="2500" spc="-114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500" b="1" spc="-10" dirty="0">
                <a:solidFill>
                  <a:srgbClr val="00AF50"/>
                </a:solidFill>
                <a:latin typeface="Courier New"/>
                <a:cs typeface="Courier New"/>
              </a:rPr>
              <a:t>ANTLR</a:t>
            </a:r>
            <a:endParaRPr sz="2500" dirty="0">
              <a:latin typeface="Courier New"/>
              <a:cs typeface="Courier New"/>
            </a:endParaRPr>
          </a:p>
          <a:p>
            <a:pPr marL="559435" lvl="1" indent="-238125">
              <a:spcBef>
                <a:spcPts val="395"/>
              </a:spcBef>
              <a:buClr>
                <a:srgbClr val="9B2C1F"/>
              </a:buClr>
              <a:buSzPct val="84000"/>
              <a:buFont typeface="Segoe UI Symbol"/>
              <a:buChar char="⚫"/>
              <a:tabLst>
                <a:tab pos="559435" algn="l"/>
              </a:tabLst>
            </a:pPr>
            <a:r>
              <a:rPr sz="2500" b="1" dirty="0">
                <a:solidFill>
                  <a:srgbClr val="00AF50"/>
                </a:solidFill>
                <a:latin typeface="Courier New"/>
                <a:cs typeface="Courier New"/>
              </a:rPr>
              <a:t>PLY</a:t>
            </a:r>
            <a:r>
              <a:rPr sz="2800" dirty="0">
                <a:solidFill>
                  <a:srgbClr val="00AF50"/>
                </a:solidFill>
                <a:latin typeface="Perpetua"/>
                <a:cs typeface="Perpetua"/>
              </a:rPr>
              <a:t>:</a:t>
            </a:r>
            <a:r>
              <a:rPr sz="2800" spc="-160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00AF50"/>
                </a:solidFill>
                <a:latin typeface="Perpetua"/>
                <a:cs typeface="Perpetua"/>
              </a:rPr>
              <a:t>python</a:t>
            </a:r>
            <a:r>
              <a:rPr sz="2800" spc="-6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00AF50"/>
                </a:solidFill>
                <a:latin typeface="Perpetua"/>
                <a:cs typeface="Perpetua"/>
              </a:rPr>
              <a:t>implementation</a:t>
            </a:r>
            <a:r>
              <a:rPr sz="2800" spc="-3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800" dirty="0">
                <a:solidFill>
                  <a:srgbClr val="00AF50"/>
                </a:solidFill>
                <a:latin typeface="Perpetua"/>
                <a:cs typeface="Perpetua"/>
              </a:rPr>
              <a:t>of</a:t>
            </a:r>
            <a:r>
              <a:rPr sz="2800" spc="-40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500" b="1" spc="-10" dirty="0">
                <a:solidFill>
                  <a:srgbClr val="00AF50"/>
                </a:solidFill>
                <a:latin typeface="Courier New"/>
                <a:cs typeface="Courier New"/>
              </a:rPr>
              <a:t>lex</a:t>
            </a:r>
            <a:r>
              <a:rPr sz="2500" b="1" spc="-88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0AF50"/>
                </a:solidFill>
                <a:latin typeface="Perpetua"/>
                <a:cs typeface="Perpetua"/>
              </a:rPr>
              <a:t>and</a:t>
            </a:r>
            <a:r>
              <a:rPr sz="2800" spc="-3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500" b="1" spc="-20" dirty="0">
                <a:solidFill>
                  <a:srgbClr val="00AF50"/>
                </a:solidFill>
                <a:latin typeface="Courier New"/>
                <a:cs typeface="Courier New"/>
              </a:rPr>
              <a:t>yacc</a:t>
            </a:r>
            <a:endParaRPr sz="2500" dirty="0">
              <a:latin typeface="Courier New"/>
              <a:cs typeface="Courier New"/>
            </a:endParaRPr>
          </a:p>
          <a:p>
            <a:pPr marL="558800" lvl="1" indent="-263525">
              <a:spcBef>
                <a:spcPts val="40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800" dirty="0">
                <a:solidFill>
                  <a:srgbClr val="00AF50"/>
                </a:solidFill>
                <a:latin typeface="Perpetua"/>
                <a:cs typeface="Perpetua"/>
              </a:rPr>
              <a:t>Python </a:t>
            </a:r>
            <a:r>
              <a:rPr sz="2500" b="1" spc="-10" dirty="0">
                <a:solidFill>
                  <a:srgbClr val="00AF50"/>
                </a:solidFill>
                <a:latin typeface="Courier New"/>
                <a:cs typeface="Courier New"/>
              </a:rPr>
              <a:t>TPG</a:t>
            </a:r>
            <a:r>
              <a:rPr sz="2500" b="1" spc="-869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Perpetua"/>
                <a:cs typeface="Perpetua"/>
              </a:rPr>
              <a:t>parser</a:t>
            </a:r>
            <a:endParaRPr sz="2800" dirty="0">
              <a:latin typeface="Perpetua"/>
              <a:cs typeface="Perpetua"/>
            </a:endParaRPr>
          </a:p>
          <a:p>
            <a:pPr marL="559435" lvl="1" indent="-238125">
              <a:spcBef>
                <a:spcPts val="400"/>
              </a:spcBef>
              <a:buClr>
                <a:srgbClr val="9B2C1F"/>
              </a:buClr>
              <a:buSzPct val="84000"/>
              <a:buFont typeface="Segoe UI Symbol"/>
              <a:buChar char="⚫"/>
              <a:tabLst>
                <a:tab pos="559435" algn="l"/>
              </a:tabLst>
            </a:pPr>
            <a:r>
              <a:rPr sz="2500" b="1" spc="-10" dirty="0">
                <a:solidFill>
                  <a:srgbClr val="00AF50"/>
                </a:solidFill>
                <a:latin typeface="Courier New"/>
                <a:cs typeface="Courier New"/>
              </a:rPr>
              <a:t>ANTLR</a:t>
            </a:r>
            <a:r>
              <a:rPr sz="2500" b="1" spc="-869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00AF50"/>
                </a:solidFill>
                <a:latin typeface="Perpetua"/>
                <a:cs typeface="Perpetua"/>
              </a:rPr>
              <a:t>for</a:t>
            </a:r>
            <a:r>
              <a:rPr sz="2800" spc="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Perpetua"/>
                <a:cs typeface="Perpetua"/>
              </a:rPr>
              <a:t>python</a:t>
            </a:r>
            <a:endParaRPr sz="28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3906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1" y="-125730"/>
            <a:ext cx="7367905" cy="10318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Classic</a:t>
            </a:r>
            <a:r>
              <a:rPr sz="6600" spc="-275" dirty="0"/>
              <a:t> </a:t>
            </a:r>
            <a:r>
              <a:rPr sz="6600" spc="-45" dirty="0"/>
              <a:t>Parsing</a:t>
            </a:r>
            <a:r>
              <a:rPr sz="6600" spc="-280" dirty="0"/>
              <a:t> </a:t>
            </a:r>
            <a:r>
              <a:rPr sz="6600" spc="-75" dirty="0"/>
              <a:t>Tools</a:t>
            </a:r>
            <a:endParaRPr sz="6600"/>
          </a:p>
        </p:txBody>
      </p:sp>
      <p:sp>
        <p:nvSpPr>
          <p:cNvPr id="10" name="object 10"/>
          <p:cNvSpPr txBox="1"/>
          <p:nvPr/>
        </p:nvSpPr>
        <p:spPr>
          <a:xfrm>
            <a:off x="961341" y="714016"/>
            <a:ext cx="10582183" cy="217495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spcBef>
                <a:spcPts val="1305"/>
              </a:spcBef>
            </a:pPr>
            <a:r>
              <a:rPr b="1" spc="-10" dirty="0">
                <a:latin typeface="Courier New"/>
                <a:cs typeface="Courier New"/>
              </a:rPr>
              <a:t>lex</a:t>
            </a:r>
            <a:r>
              <a:rPr b="1" spc="-925" dirty="0">
                <a:latin typeface="Courier New"/>
                <a:cs typeface="Courier New"/>
              </a:rPr>
              <a:t> </a:t>
            </a:r>
            <a:r>
              <a:rPr dirty="0">
                <a:latin typeface="Perpetua"/>
                <a:cs typeface="Perpetua"/>
              </a:rPr>
              <a:t>-</a:t>
            </a:r>
            <a:r>
              <a:rPr spc="-2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original</a:t>
            </a:r>
            <a:r>
              <a:rPr spc="-2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UNIX</a:t>
            </a:r>
            <a:r>
              <a:rPr spc="-2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Lexical</a:t>
            </a:r>
            <a:r>
              <a:rPr spc="-1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analysis</a:t>
            </a:r>
            <a:r>
              <a:rPr spc="-2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(tokenizing)</a:t>
            </a:r>
            <a:r>
              <a:rPr spc="-25" dirty="0">
                <a:latin typeface="Perpetua"/>
                <a:cs typeface="Perpetua"/>
              </a:rPr>
              <a:t> </a:t>
            </a:r>
            <a:r>
              <a:rPr spc="-10" dirty="0">
                <a:latin typeface="Perpetua"/>
                <a:cs typeface="Perpetua"/>
              </a:rPr>
              <a:t>generator</a:t>
            </a:r>
            <a:endParaRPr dirty="0">
              <a:latin typeface="Perpetua"/>
              <a:cs typeface="Perpetua"/>
            </a:endParaRPr>
          </a:p>
          <a:p>
            <a:pPr marL="558800" marR="689610" indent="-227329">
              <a:spcBef>
                <a:spcPts val="100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0070" algn="l"/>
              </a:tabLst>
            </a:pPr>
            <a:r>
              <a:rPr dirty="0">
                <a:latin typeface="Perpetua"/>
                <a:cs typeface="Perpetua"/>
              </a:rPr>
              <a:t>create</a:t>
            </a:r>
            <a:r>
              <a:rPr spc="-3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a</a:t>
            </a:r>
            <a:r>
              <a:rPr spc="-2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C</a:t>
            </a:r>
            <a:r>
              <a:rPr spc="-3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function</a:t>
            </a:r>
            <a:r>
              <a:rPr spc="-2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that</a:t>
            </a:r>
            <a:r>
              <a:rPr spc="-3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will</a:t>
            </a:r>
            <a:r>
              <a:rPr spc="-2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parse</a:t>
            </a:r>
            <a:r>
              <a:rPr spc="-3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input</a:t>
            </a:r>
            <a:r>
              <a:rPr spc="-3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according</a:t>
            </a:r>
            <a:r>
              <a:rPr spc="-2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to</a:t>
            </a:r>
            <a:r>
              <a:rPr spc="-3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a</a:t>
            </a:r>
            <a:r>
              <a:rPr spc="-2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set</a:t>
            </a:r>
            <a:r>
              <a:rPr spc="-2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of</a:t>
            </a:r>
            <a:r>
              <a:rPr spc="-25" dirty="0">
                <a:latin typeface="Perpetua"/>
                <a:cs typeface="Perpetua"/>
              </a:rPr>
              <a:t> </a:t>
            </a:r>
            <a:r>
              <a:rPr spc="-10" dirty="0">
                <a:latin typeface="Perpetua"/>
                <a:cs typeface="Perpetua"/>
              </a:rPr>
              <a:t>regular expressions</a:t>
            </a:r>
            <a:endParaRPr dirty="0">
              <a:latin typeface="Perpetua"/>
              <a:cs typeface="Perpetua"/>
            </a:endParaRPr>
          </a:p>
          <a:p>
            <a:pPr marL="12700">
              <a:spcBef>
                <a:spcPts val="1110"/>
              </a:spcBef>
            </a:pPr>
            <a:r>
              <a:rPr b="1" spc="-10" dirty="0">
                <a:latin typeface="Courier New"/>
                <a:cs typeface="Courier New"/>
              </a:rPr>
              <a:t>yacc</a:t>
            </a:r>
            <a:r>
              <a:rPr b="1" spc="-915" dirty="0">
                <a:latin typeface="Courier New"/>
                <a:cs typeface="Courier New"/>
              </a:rPr>
              <a:t> </a:t>
            </a:r>
            <a:r>
              <a:rPr spc="130" dirty="0">
                <a:latin typeface="Perpetua"/>
                <a:cs typeface="Perpetua"/>
              </a:rPr>
              <a:t>-</a:t>
            </a:r>
            <a:r>
              <a:rPr spc="-105" dirty="0">
                <a:latin typeface="Perpetua"/>
                <a:cs typeface="Perpetua"/>
              </a:rPr>
              <a:t>Yet</a:t>
            </a:r>
            <a:r>
              <a:rPr spc="-19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Another</a:t>
            </a:r>
            <a:r>
              <a:rPr spc="-3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Compiler</a:t>
            </a:r>
            <a:r>
              <a:rPr spc="-1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Compiler</a:t>
            </a:r>
            <a:r>
              <a:rPr spc="-10" dirty="0">
                <a:latin typeface="Perpetua"/>
                <a:cs typeface="Perpetua"/>
              </a:rPr>
              <a:t> (parsing)</a:t>
            </a:r>
            <a:endParaRPr dirty="0">
              <a:latin typeface="Perpetua"/>
              <a:cs typeface="Perpetua"/>
            </a:endParaRPr>
          </a:p>
          <a:p>
            <a:pPr marL="558800" indent="-227329">
              <a:spcBef>
                <a:spcPts val="100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dirty="0">
                <a:latin typeface="Perpetua"/>
                <a:cs typeface="Perpetua"/>
              </a:rPr>
              <a:t>generate</a:t>
            </a:r>
            <a:r>
              <a:rPr spc="-2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a</a:t>
            </a:r>
            <a:r>
              <a:rPr spc="-2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C</a:t>
            </a:r>
            <a:r>
              <a:rPr spc="-3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program</a:t>
            </a:r>
            <a:r>
              <a:rPr spc="-4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for</a:t>
            </a:r>
            <a:r>
              <a:rPr spc="-1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a</a:t>
            </a:r>
            <a:r>
              <a:rPr spc="-3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parser</a:t>
            </a:r>
            <a:r>
              <a:rPr spc="-3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from</a:t>
            </a:r>
            <a:r>
              <a:rPr spc="-2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BNF</a:t>
            </a:r>
            <a:r>
              <a:rPr spc="-20" dirty="0">
                <a:latin typeface="Perpetua"/>
                <a:cs typeface="Perpetua"/>
              </a:rPr>
              <a:t> </a:t>
            </a:r>
            <a:r>
              <a:rPr spc="-10" dirty="0">
                <a:latin typeface="Perpetua"/>
                <a:cs typeface="Perpetua"/>
              </a:rPr>
              <a:t>rules</a:t>
            </a:r>
            <a:endParaRPr dirty="0">
              <a:latin typeface="Perpetua"/>
              <a:cs typeface="Perpetua"/>
            </a:endParaRPr>
          </a:p>
          <a:p>
            <a:pPr marL="285115" marR="5080" indent="-273050">
              <a:lnSpc>
                <a:spcPts val="2860"/>
              </a:lnSpc>
              <a:spcBef>
                <a:spcPts val="1225"/>
              </a:spcBef>
            </a:pPr>
            <a:r>
              <a:rPr b="1" spc="-10" dirty="0">
                <a:latin typeface="Courier New"/>
                <a:cs typeface="Courier New"/>
              </a:rPr>
              <a:t>bison</a:t>
            </a:r>
            <a:r>
              <a:rPr b="1" spc="-915" dirty="0">
                <a:latin typeface="Courier New"/>
                <a:cs typeface="Courier New"/>
              </a:rPr>
              <a:t> </a:t>
            </a:r>
            <a:r>
              <a:rPr dirty="0">
                <a:latin typeface="Perpetua"/>
                <a:cs typeface="Perpetua"/>
              </a:rPr>
              <a:t>and</a:t>
            </a:r>
            <a:r>
              <a:rPr spc="-25" dirty="0">
                <a:latin typeface="Perpetua"/>
                <a:cs typeface="Perpetua"/>
              </a:rPr>
              <a:t> </a:t>
            </a:r>
            <a:r>
              <a:rPr b="1" spc="-10" dirty="0">
                <a:latin typeface="Courier New"/>
                <a:cs typeface="Courier New"/>
              </a:rPr>
              <a:t>flex</a:t>
            </a:r>
            <a:r>
              <a:rPr b="1" spc="-915" dirty="0">
                <a:latin typeface="Courier New"/>
                <a:cs typeface="Courier New"/>
              </a:rPr>
              <a:t> </a:t>
            </a:r>
            <a:r>
              <a:rPr dirty="0">
                <a:latin typeface="Perpetua"/>
                <a:cs typeface="Perpetua"/>
              </a:rPr>
              <a:t>("</a:t>
            </a:r>
            <a:r>
              <a:rPr b="1" dirty="0">
                <a:latin typeface="Courier New"/>
                <a:cs typeface="Courier New"/>
              </a:rPr>
              <a:t>f</a:t>
            </a:r>
            <a:r>
              <a:rPr dirty="0">
                <a:latin typeface="Perpetua"/>
                <a:cs typeface="Perpetua"/>
              </a:rPr>
              <a:t>ast</a:t>
            </a:r>
            <a:r>
              <a:rPr spc="-20" dirty="0">
                <a:latin typeface="Perpetua"/>
                <a:cs typeface="Perpetua"/>
              </a:rPr>
              <a:t> </a:t>
            </a:r>
            <a:r>
              <a:rPr b="1" dirty="0">
                <a:latin typeface="Courier New"/>
                <a:cs typeface="Courier New"/>
              </a:rPr>
              <a:t>lex</a:t>
            </a:r>
            <a:r>
              <a:rPr dirty="0">
                <a:latin typeface="Perpetua"/>
                <a:cs typeface="Perpetua"/>
              </a:rPr>
              <a:t>")</a:t>
            </a:r>
            <a:r>
              <a:rPr spc="-2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-</a:t>
            </a:r>
            <a:r>
              <a:rPr spc="-1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more</a:t>
            </a:r>
            <a:r>
              <a:rPr spc="-5" dirty="0">
                <a:latin typeface="Perpetua"/>
                <a:cs typeface="Perpetua"/>
              </a:rPr>
              <a:t> </a:t>
            </a:r>
            <a:r>
              <a:rPr spc="-25" dirty="0">
                <a:latin typeface="Perpetua"/>
                <a:cs typeface="Perpetua"/>
              </a:rPr>
              <a:t>powerful,</a:t>
            </a:r>
            <a:r>
              <a:rPr spc="-10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free</a:t>
            </a:r>
            <a:r>
              <a:rPr spc="-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versions</a:t>
            </a:r>
            <a:r>
              <a:rPr spc="-20" dirty="0">
                <a:latin typeface="Perpetua"/>
                <a:cs typeface="Perpetua"/>
              </a:rPr>
              <a:t> </a:t>
            </a:r>
            <a:r>
              <a:rPr spc="-25" dirty="0">
                <a:latin typeface="Perpetua"/>
                <a:cs typeface="Perpetua"/>
              </a:rPr>
              <a:t>of </a:t>
            </a:r>
            <a:r>
              <a:rPr dirty="0">
                <a:latin typeface="Perpetua"/>
                <a:cs typeface="Perpetua"/>
              </a:rPr>
              <a:t>yacc</a:t>
            </a:r>
            <a:r>
              <a:rPr spc="-4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and</a:t>
            </a:r>
            <a:r>
              <a:rPr spc="-4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lex,</a:t>
            </a:r>
            <a:r>
              <a:rPr spc="-130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from</a:t>
            </a:r>
            <a:r>
              <a:rPr spc="-4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GNU</a:t>
            </a:r>
            <a:r>
              <a:rPr spc="-45" dirty="0">
                <a:latin typeface="Perpetua"/>
                <a:cs typeface="Perpetua"/>
              </a:rPr>
              <a:t> </a:t>
            </a:r>
            <a:r>
              <a:rPr dirty="0">
                <a:latin typeface="Perpetua"/>
                <a:cs typeface="Perpetua"/>
              </a:rPr>
              <a:t>Software</a:t>
            </a:r>
            <a:r>
              <a:rPr spc="-45" dirty="0">
                <a:latin typeface="Perpetua"/>
                <a:cs typeface="Perpetua"/>
              </a:rPr>
              <a:t> </a:t>
            </a:r>
            <a:r>
              <a:rPr spc="-10" dirty="0" err="1">
                <a:latin typeface="Perpetua"/>
                <a:cs typeface="Perpetua"/>
              </a:rPr>
              <a:t>Fnd'n</a:t>
            </a:r>
            <a:r>
              <a:rPr spc="-10" dirty="0">
                <a:latin typeface="Perpetua"/>
                <a:cs typeface="Perpetua"/>
              </a:rPr>
              <a:t>.</a:t>
            </a:r>
            <a:endParaRPr dirty="0">
              <a:latin typeface="Perpetua"/>
              <a:cs typeface="Perpetu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3906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22</a:t>
            </a:fld>
            <a:endParaRPr spc="-25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292460-5270-B1CB-4A5A-6CCEDD9CABF2}"/>
              </a:ext>
            </a:extLst>
          </p:cNvPr>
          <p:cNvGrpSpPr/>
          <p:nvPr/>
        </p:nvGrpSpPr>
        <p:grpSpPr>
          <a:xfrm>
            <a:off x="1975223" y="3036163"/>
            <a:ext cx="8655843" cy="3725485"/>
            <a:chOff x="2217420" y="1829181"/>
            <a:chExt cx="8107425" cy="3955923"/>
          </a:xfrm>
        </p:grpSpPr>
        <p:grpSp>
          <p:nvGrpSpPr>
            <p:cNvPr id="19" name="object 4">
              <a:extLst>
                <a:ext uri="{FF2B5EF4-FFF2-40B4-BE49-F238E27FC236}">
                  <a16:creationId xmlns:a16="http://schemas.microsoft.com/office/drawing/2014/main" id="{B41A5DC7-CE9B-2CB1-D0AD-1B31C55F82D1}"/>
                </a:ext>
              </a:extLst>
            </p:cNvPr>
            <p:cNvGrpSpPr/>
            <p:nvPr/>
          </p:nvGrpSpPr>
          <p:grpSpPr>
            <a:xfrm>
              <a:off x="3307270" y="2756154"/>
              <a:ext cx="5720080" cy="3028950"/>
              <a:chOff x="1783270" y="2756154"/>
              <a:chExt cx="5720080" cy="3028950"/>
            </a:xfrm>
          </p:grpSpPr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CAABC314-DB3C-A4A8-4518-5AA359303F7F}"/>
                  </a:ext>
                </a:extLst>
              </p:cNvPr>
              <p:cNvSpPr/>
              <p:nvPr/>
            </p:nvSpPr>
            <p:spPr>
              <a:xfrm>
                <a:off x="5451729" y="3572637"/>
                <a:ext cx="2047239" cy="194310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1943100">
                    <a:moveTo>
                      <a:pt x="2046731" y="0"/>
                    </a:moveTo>
                    <a:lnTo>
                      <a:pt x="0" y="0"/>
                    </a:lnTo>
                    <a:lnTo>
                      <a:pt x="0" y="1943100"/>
                    </a:lnTo>
                    <a:lnTo>
                      <a:pt x="2046731" y="1943100"/>
                    </a:lnTo>
                    <a:lnTo>
                      <a:pt x="2046731" y="0"/>
                    </a:lnTo>
                    <a:close/>
                  </a:path>
                </a:pathLst>
              </a:custGeom>
              <a:solidFill>
                <a:srgbClr val="FFCC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6">
                <a:extLst>
                  <a:ext uri="{FF2B5EF4-FFF2-40B4-BE49-F238E27FC236}">
                    <a16:creationId xmlns:a16="http://schemas.microsoft.com/office/drawing/2014/main" id="{51BDB81F-A1F2-0850-269A-A2C96BD1165A}"/>
                  </a:ext>
                </a:extLst>
              </p:cNvPr>
              <p:cNvSpPr/>
              <p:nvPr/>
            </p:nvSpPr>
            <p:spPr>
              <a:xfrm>
                <a:off x="5451729" y="3572637"/>
                <a:ext cx="2047239" cy="194310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1943100">
                    <a:moveTo>
                      <a:pt x="0" y="1943100"/>
                    </a:moveTo>
                    <a:lnTo>
                      <a:pt x="2046731" y="1943100"/>
                    </a:lnTo>
                    <a:lnTo>
                      <a:pt x="2046731" y="0"/>
                    </a:lnTo>
                    <a:lnTo>
                      <a:pt x="0" y="0"/>
                    </a:lnTo>
                    <a:lnTo>
                      <a:pt x="0" y="19431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7">
                <a:extLst>
                  <a:ext uri="{FF2B5EF4-FFF2-40B4-BE49-F238E27FC236}">
                    <a16:creationId xmlns:a16="http://schemas.microsoft.com/office/drawing/2014/main" id="{59C75F86-6E6E-9792-6AF2-7990D17C71BE}"/>
                  </a:ext>
                </a:extLst>
              </p:cNvPr>
              <p:cNvSpPr/>
              <p:nvPr/>
            </p:nvSpPr>
            <p:spPr>
              <a:xfrm>
                <a:off x="1788032" y="3584829"/>
                <a:ext cx="2143125" cy="2195830"/>
              </a:xfrm>
              <a:custGeom>
                <a:avLst/>
                <a:gdLst/>
                <a:ahLst/>
                <a:cxnLst/>
                <a:rect l="l" t="t" r="r" b="b"/>
                <a:pathLst>
                  <a:path w="2143125" h="2195829">
                    <a:moveTo>
                      <a:pt x="2142744" y="0"/>
                    </a:moveTo>
                    <a:lnTo>
                      <a:pt x="0" y="0"/>
                    </a:lnTo>
                    <a:lnTo>
                      <a:pt x="0" y="2195322"/>
                    </a:lnTo>
                    <a:lnTo>
                      <a:pt x="2142744" y="2195322"/>
                    </a:lnTo>
                    <a:lnTo>
                      <a:pt x="2142744" y="0"/>
                    </a:lnTo>
                    <a:close/>
                  </a:path>
                </a:pathLst>
              </a:custGeom>
              <a:solidFill>
                <a:srgbClr val="CC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8">
                <a:extLst>
                  <a:ext uri="{FF2B5EF4-FFF2-40B4-BE49-F238E27FC236}">
                    <a16:creationId xmlns:a16="http://schemas.microsoft.com/office/drawing/2014/main" id="{92B78EE7-76EB-EBDE-3FA4-2EDD3FFD2AB6}"/>
                  </a:ext>
                </a:extLst>
              </p:cNvPr>
              <p:cNvSpPr/>
              <p:nvPr/>
            </p:nvSpPr>
            <p:spPr>
              <a:xfrm>
                <a:off x="1788032" y="3584829"/>
                <a:ext cx="2143125" cy="2195830"/>
              </a:xfrm>
              <a:custGeom>
                <a:avLst/>
                <a:gdLst/>
                <a:ahLst/>
                <a:cxnLst/>
                <a:rect l="l" t="t" r="r" b="b"/>
                <a:pathLst>
                  <a:path w="2143125" h="2195829">
                    <a:moveTo>
                      <a:pt x="0" y="2195322"/>
                    </a:moveTo>
                    <a:lnTo>
                      <a:pt x="2142744" y="2195322"/>
                    </a:lnTo>
                    <a:lnTo>
                      <a:pt x="2142744" y="0"/>
                    </a:lnTo>
                    <a:lnTo>
                      <a:pt x="0" y="0"/>
                    </a:lnTo>
                    <a:lnTo>
                      <a:pt x="0" y="2195322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9">
                <a:extLst>
                  <a:ext uri="{FF2B5EF4-FFF2-40B4-BE49-F238E27FC236}">
                    <a16:creationId xmlns:a16="http://schemas.microsoft.com/office/drawing/2014/main" id="{4BB91021-BA17-6D76-2A23-8D55A47D317F}"/>
                  </a:ext>
                </a:extLst>
              </p:cNvPr>
              <p:cNvSpPr/>
              <p:nvPr/>
            </p:nvSpPr>
            <p:spPr>
              <a:xfrm>
                <a:off x="2116073" y="2756154"/>
                <a:ext cx="13716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457200">
                    <a:moveTo>
                      <a:pt x="13716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1371600" y="457200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DA7AD391-4A91-CA06-C18B-43E925091F74}"/>
                </a:ext>
              </a:extLst>
            </p:cNvPr>
            <p:cNvSpPr txBox="1"/>
            <p:nvPr/>
          </p:nvSpPr>
          <p:spPr>
            <a:xfrm>
              <a:off x="3640073" y="2756154"/>
              <a:ext cx="1371600" cy="375744"/>
            </a:xfrm>
            <a:prstGeom prst="rect">
              <a:avLst/>
            </a:prstGeom>
            <a:ln w="27359">
              <a:solidFill>
                <a:srgbClr val="000000"/>
              </a:solidFill>
            </a:ln>
          </p:spPr>
          <p:txBody>
            <a:bodyPr vert="horz" wrap="square" lIns="0" tIns="67310" rIns="0" bIns="0" rtlCol="0">
              <a:spAutoFit/>
            </a:bodyPr>
            <a:lstStyle/>
            <a:p>
              <a:pPr marL="66675">
                <a:spcBef>
                  <a:spcPts val="530"/>
                </a:spcBef>
              </a:pPr>
              <a:r>
                <a:rPr sz="2000" b="1" dirty="0">
                  <a:solidFill>
                    <a:srgbClr val="0000FF"/>
                  </a:solidFill>
                  <a:latin typeface="Times New Roman"/>
                  <a:cs typeface="Times New Roman"/>
                </a:rPr>
                <a:t>Lex</a:t>
              </a:r>
              <a:r>
                <a:rPr sz="2000" b="1" spc="-25" dirty="0">
                  <a:solidFill>
                    <a:srgbClr val="0000FF"/>
                  </a:solidFill>
                  <a:latin typeface="Times New Roman"/>
                  <a:cs typeface="Times New Roman"/>
                </a:rPr>
                <a:t> </a:t>
              </a:r>
              <a:r>
                <a:rPr sz="2000" b="1" dirty="0">
                  <a:solidFill>
                    <a:srgbClr val="0000FF"/>
                  </a:solidFill>
                  <a:latin typeface="Times New Roman"/>
                  <a:cs typeface="Times New Roman"/>
                </a:rPr>
                <a:t>or</a:t>
              </a:r>
              <a:r>
                <a:rPr sz="2000" b="1" spc="-6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 </a:t>
              </a:r>
              <a:r>
                <a:rPr sz="2000" b="1" spc="-2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Flex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A9B55ED1-374E-F5B8-3F8B-2027EB764936}"/>
                </a:ext>
              </a:extLst>
            </p:cNvPr>
            <p:cNvSpPr/>
            <p:nvPr/>
          </p:nvSpPr>
          <p:spPr>
            <a:xfrm>
              <a:off x="7288529" y="27432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1371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371600" y="457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AEF65D76-E26E-4421-4A59-107A7E44D070}"/>
                </a:ext>
              </a:extLst>
            </p:cNvPr>
            <p:cNvSpPr txBox="1"/>
            <p:nvPr/>
          </p:nvSpPr>
          <p:spPr>
            <a:xfrm>
              <a:off x="7288529" y="2743201"/>
              <a:ext cx="1371600" cy="361637"/>
            </a:xfrm>
            <a:prstGeom prst="rect">
              <a:avLst/>
            </a:prstGeom>
            <a:ln w="27359">
              <a:solidFill>
                <a:srgbClr val="000000"/>
              </a:solidFill>
            </a:ln>
          </p:spPr>
          <p:txBody>
            <a:bodyPr vert="horz" wrap="square" lIns="0" tIns="83820" rIns="0" bIns="0" rtlCol="0">
              <a:spAutoFit/>
            </a:bodyPr>
            <a:lstStyle/>
            <a:p>
              <a:pPr marL="21590">
                <a:spcBef>
                  <a:spcPts val="660"/>
                </a:spcBef>
              </a:pPr>
              <a:r>
                <a:rPr b="1" spc="-50" dirty="0">
                  <a:solidFill>
                    <a:srgbClr val="FF420D"/>
                  </a:solidFill>
                  <a:latin typeface="Times New Roman"/>
                  <a:cs typeface="Times New Roman"/>
                </a:rPr>
                <a:t>Yacc</a:t>
              </a:r>
              <a:r>
                <a:rPr b="1" spc="-30" dirty="0">
                  <a:solidFill>
                    <a:srgbClr val="FF420D"/>
                  </a:solidFill>
                  <a:latin typeface="Times New Roman"/>
                  <a:cs typeface="Times New Roman"/>
                </a:rPr>
                <a:t> </a:t>
              </a:r>
              <a:r>
                <a:rPr b="1" dirty="0">
                  <a:solidFill>
                    <a:srgbClr val="FF420D"/>
                  </a:solidFill>
                  <a:latin typeface="Times New Roman"/>
                  <a:cs typeface="Times New Roman"/>
                </a:rPr>
                <a:t>or</a:t>
              </a:r>
              <a:r>
                <a:rPr b="1" spc="-60" dirty="0">
                  <a:solidFill>
                    <a:srgbClr val="FF420D"/>
                  </a:solidFill>
                  <a:latin typeface="Times New Roman"/>
                  <a:cs typeface="Times New Roman"/>
                </a:rPr>
                <a:t> </a:t>
              </a:r>
              <a:r>
                <a:rPr b="1" spc="-10" dirty="0">
                  <a:solidFill>
                    <a:srgbClr val="FF420D"/>
                  </a:solidFill>
                  <a:latin typeface="Times New Roman"/>
                  <a:cs typeface="Times New Roman"/>
                </a:rPr>
                <a:t>Bison</a:t>
              </a:r>
              <a:endParaRPr>
                <a:latin typeface="Times New Roman"/>
                <a:cs typeface="Times New Roman"/>
              </a:endParaRPr>
            </a:p>
          </p:txBody>
        </p:sp>
        <p:sp>
          <p:nvSpPr>
            <p:cNvPr id="23" name="object 13">
              <a:extLst>
                <a:ext uri="{FF2B5EF4-FFF2-40B4-BE49-F238E27FC236}">
                  <a16:creationId xmlns:a16="http://schemas.microsoft.com/office/drawing/2014/main" id="{63B5872E-50DF-A6C3-70DA-E42BA86907B4}"/>
                </a:ext>
              </a:extLst>
            </p:cNvPr>
            <p:cNvSpPr txBox="1"/>
            <p:nvPr/>
          </p:nvSpPr>
          <p:spPr>
            <a:xfrm>
              <a:off x="3640073" y="3906774"/>
              <a:ext cx="1371600" cy="405239"/>
            </a:xfrm>
            <a:prstGeom prst="rect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</a:ln>
          </p:spPr>
          <p:txBody>
            <a:bodyPr vert="horz" wrap="square" lIns="0" tIns="35560" rIns="0" bIns="0" rtlCol="0">
              <a:spAutoFit/>
            </a:bodyPr>
            <a:lstStyle/>
            <a:p>
              <a:pPr marL="245745">
                <a:spcBef>
                  <a:spcPts val="280"/>
                </a:spcBef>
              </a:pPr>
              <a:r>
                <a:rPr sz="2400" spc="-10" dirty="0">
                  <a:latin typeface="Times New Roman"/>
                  <a:cs typeface="Times New Roman"/>
                </a:rPr>
                <a:t>yylex()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DD0B3B16-9898-C688-AF77-B363895252B8}"/>
                </a:ext>
              </a:extLst>
            </p:cNvPr>
            <p:cNvSpPr txBox="1"/>
            <p:nvPr/>
          </p:nvSpPr>
          <p:spPr>
            <a:xfrm>
              <a:off x="7288529" y="3893821"/>
              <a:ext cx="1370330" cy="405239"/>
            </a:xfrm>
            <a:prstGeom prst="rect">
              <a:avLst/>
            </a:prstGeom>
            <a:solidFill>
              <a:srgbClr val="FF9966"/>
            </a:solidFill>
            <a:ln w="9360">
              <a:solidFill>
                <a:srgbClr val="000000"/>
              </a:solidFill>
            </a:ln>
          </p:spPr>
          <p:txBody>
            <a:bodyPr vert="horz" wrap="square" lIns="0" tIns="35560" rIns="0" bIns="0" rtlCol="0">
              <a:spAutoFit/>
            </a:bodyPr>
            <a:lstStyle/>
            <a:p>
              <a:pPr marL="108585">
                <a:spcBef>
                  <a:spcPts val="280"/>
                </a:spcBef>
              </a:pPr>
              <a:r>
                <a:rPr sz="2400" spc="-10" dirty="0">
                  <a:latin typeface="Times New Roman"/>
                  <a:cs typeface="Times New Roman"/>
                </a:rPr>
                <a:t>yyparse()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25" name="object 15">
              <a:extLst>
                <a:ext uri="{FF2B5EF4-FFF2-40B4-BE49-F238E27FC236}">
                  <a16:creationId xmlns:a16="http://schemas.microsoft.com/office/drawing/2014/main" id="{C3465A9E-3BCF-8C0A-7081-C4189C9F225A}"/>
                </a:ext>
              </a:extLst>
            </p:cNvPr>
            <p:cNvSpPr txBox="1"/>
            <p:nvPr/>
          </p:nvSpPr>
          <p:spPr>
            <a:xfrm>
              <a:off x="3411854" y="1842135"/>
              <a:ext cx="2057400" cy="3436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35560" rIns="0" bIns="0" rtlCol="0">
              <a:spAutoFit/>
            </a:bodyPr>
            <a:lstStyle/>
            <a:p>
              <a:pPr marL="327025">
                <a:spcBef>
                  <a:spcPts val="280"/>
                </a:spcBef>
              </a:pPr>
              <a:r>
                <a:rPr sz="2000" dirty="0">
                  <a:latin typeface="Times New Roman"/>
                  <a:cs typeface="Times New Roman"/>
                </a:rPr>
                <a:t>Lexical</a:t>
              </a:r>
              <a:r>
                <a:rPr sz="2000" spc="-10" dirty="0">
                  <a:latin typeface="Times New Roman"/>
                  <a:cs typeface="Times New Roman"/>
                </a:rPr>
                <a:t> Rules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26" name="object 16">
              <a:extLst>
                <a:ext uri="{FF2B5EF4-FFF2-40B4-BE49-F238E27FC236}">
                  <a16:creationId xmlns:a16="http://schemas.microsoft.com/office/drawing/2014/main" id="{64636126-BAE5-BD54-77A0-82D8005D64B8}"/>
                </a:ext>
              </a:extLst>
            </p:cNvPr>
            <p:cNvSpPr txBox="1"/>
            <p:nvPr/>
          </p:nvSpPr>
          <p:spPr>
            <a:xfrm>
              <a:off x="6831710" y="1829181"/>
              <a:ext cx="2179320" cy="40395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34290" rIns="0" bIns="0" rtlCol="0">
              <a:spAutoFit/>
            </a:bodyPr>
            <a:lstStyle/>
            <a:p>
              <a:pPr marL="120650">
                <a:spcBef>
                  <a:spcPts val="270"/>
                </a:spcBef>
              </a:pPr>
              <a:r>
                <a:rPr sz="2400" dirty="0">
                  <a:latin typeface="Times New Roman"/>
                  <a:cs typeface="Times New Roman"/>
                </a:rPr>
                <a:t>Grammar</a:t>
              </a:r>
              <a:r>
                <a:rPr sz="2400" spc="-10" dirty="0">
                  <a:latin typeface="Times New Roman"/>
                  <a:cs typeface="Times New Roman"/>
                </a:rPr>
                <a:t> Rules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3167C8EE-81EF-ABCB-34CB-0B4864ED59ED}"/>
                </a:ext>
              </a:extLst>
            </p:cNvPr>
            <p:cNvSpPr/>
            <p:nvPr/>
          </p:nvSpPr>
          <p:spPr>
            <a:xfrm>
              <a:off x="4285616" y="2271394"/>
              <a:ext cx="5201285" cy="1891664"/>
            </a:xfrm>
            <a:custGeom>
              <a:avLst/>
              <a:gdLst/>
              <a:ahLst/>
              <a:cxnLst/>
              <a:rect l="l" t="t" r="r" b="b"/>
              <a:pathLst>
                <a:path w="5201284" h="1891664">
                  <a:moveTo>
                    <a:pt x="76200" y="1237361"/>
                  </a:moveTo>
                  <a:lnTo>
                    <a:pt x="44475" y="1236941"/>
                  </a:lnTo>
                  <a:lnTo>
                    <a:pt x="48133" y="942086"/>
                  </a:lnTo>
                  <a:lnTo>
                    <a:pt x="35433" y="941832"/>
                  </a:lnTo>
                  <a:lnTo>
                    <a:pt x="31775" y="1236776"/>
                  </a:lnTo>
                  <a:lnTo>
                    <a:pt x="0" y="1236345"/>
                  </a:lnTo>
                  <a:lnTo>
                    <a:pt x="37211" y="1313053"/>
                  </a:lnTo>
                  <a:lnTo>
                    <a:pt x="69850" y="1249680"/>
                  </a:lnTo>
                  <a:lnTo>
                    <a:pt x="76200" y="1237361"/>
                  </a:lnTo>
                  <a:close/>
                </a:path>
                <a:path w="5201284" h="1891664">
                  <a:moveTo>
                    <a:pt x="78867" y="406527"/>
                  </a:moveTo>
                  <a:lnTo>
                    <a:pt x="47066" y="406958"/>
                  </a:lnTo>
                  <a:lnTo>
                    <a:pt x="42037" y="20574"/>
                  </a:lnTo>
                  <a:lnTo>
                    <a:pt x="29337" y="20828"/>
                  </a:lnTo>
                  <a:lnTo>
                    <a:pt x="34366" y="407123"/>
                  </a:lnTo>
                  <a:lnTo>
                    <a:pt x="2667" y="407543"/>
                  </a:lnTo>
                  <a:lnTo>
                    <a:pt x="41783" y="483235"/>
                  </a:lnTo>
                  <a:lnTo>
                    <a:pt x="72415" y="419862"/>
                  </a:lnTo>
                  <a:lnTo>
                    <a:pt x="78867" y="406527"/>
                  </a:lnTo>
                  <a:close/>
                </a:path>
                <a:path w="5201284" h="1891664">
                  <a:moveTo>
                    <a:pt x="3728085" y="396240"/>
                  </a:moveTo>
                  <a:lnTo>
                    <a:pt x="3696284" y="395719"/>
                  </a:lnTo>
                  <a:lnTo>
                    <a:pt x="3702685" y="254"/>
                  </a:lnTo>
                  <a:lnTo>
                    <a:pt x="3689985" y="0"/>
                  </a:lnTo>
                  <a:lnTo>
                    <a:pt x="3683584" y="395503"/>
                  </a:lnTo>
                  <a:lnTo>
                    <a:pt x="3651885" y="394970"/>
                  </a:lnTo>
                  <a:lnTo>
                    <a:pt x="3688715" y="471805"/>
                  </a:lnTo>
                  <a:lnTo>
                    <a:pt x="3721722" y="408432"/>
                  </a:lnTo>
                  <a:lnTo>
                    <a:pt x="3728085" y="396240"/>
                  </a:lnTo>
                  <a:close/>
                </a:path>
                <a:path w="5201284" h="1891664">
                  <a:moveTo>
                    <a:pt x="3734181" y="1236726"/>
                  </a:moveTo>
                  <a:lnTo>
                    <a:pt x="3702367" y="1236840"/>
                  </a:lnTo>
                  <a:lnTo>
                    <a:pt x="3701161" y="938911"/>
                  </a:lnTo>
                  <a:lnTo>
                    <a:pt x="3688461" y="938911"/>
                  </a:lnTo>
                  <a:lnTo>
                    <a:pt x="3689667" y="1236878"/>
                  </a:lnTo>
                  <a:lnTo>
                    <a:pt x="3657981" y="1236980"/>
                  </a:lnTo>
                  <a:lnTo>
                    <a:pt x="3696335" y="1313053"/>
                  </a:lnTo>
                  <a:lnTo>
                    <a:pt x="3727818" y="1249553"/>
                  </a:lnTo>
                  <a:lnTo>
                    <a:pt x="3734181" y="1236726"/>
                  </a:lnTo>
                  <a:close/>
                </a:path>
                <a:path w="5201284" h="1891664">
                  <a:moveTo>
                    <a:pt x="5201285" y="1853311"/>
                  </a:moveTo>
                  <a:lnTo>
                    <a:pt x="5125212" y="1814957"/>
                  </a:lnTo>
                  <a:lnTo>
                    <a:pt x="5125097" y="1846808"/>
                  </a:lnTo>
                  <a:lnTo>
                    <a:pt x="4374515" y="1844675"/>
                  </a:lnTo>
                  <a:lnTo>
                    <a:pt x="4374515" y="1857375"/>
                  </a:lnTo>
                  <a:lnTo>
                    <a:pt x="5125059" y="1859508"/>
                  </a:lnTo>
                  <a:lnTo>
                    <a:pt x="5124958" y="1891157"/>
                  </a:lnTo>
                  <a:lnTo>
                    <a:pt x="5188724" y="1859534"/>
                  </a:lnTo>
                  <a:lnTo>
                    <a:pt x="5201285" y="1853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A4360B55-CB16-429F-3578-A2484111D928}"/>
                </a:ext>
              </a:extLst>
            </p:cNvPr>
            <p:cNvSpPr txBox="1"/>
            <p:nvPr/>
          </p:nvSpPr>
          <p:spPr>
            <a:xfrm>
              <a:off x="9486645" y="3670045"/>
              <a:ext cx="838200" cy="7569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7155" marR="5080" indent="-85090">
                <a:spcBef>
                  <a:spcPts val="100"/>
                </a:spcBef>
              </a:pPr>
              <a:r>
                <a:rPr sz="2400" spc="-10" dirty="0">
                  <a:latin typeface="Times New Roman"/>
                  <a:cs typeface="Times New Roman"/>
                </a:rPr>
                <a:t>Parsed Input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29" name="object 19">
              <a:extLst>
                <a:ext uri="{FF2B5EF4-FFF2-40B4-BE49-F238E27FC236}">
                  <a16:creationId xmlns:a16="http://schemas.microsoft.com/office/drawing/2014/main" id="{5478C061-C62C-C1C2-958C-06145E3A02AA}"/>
                </a:ext>
              </a:extLst>
            </p:cNvPr>
            <p:cNvSpPr/>
            <p:nvPr/>
          </p:nvSpPr>
          <p:spPr>
            <a:xfrm>
              <a:off x="2922652" y="4113658"/>
              <a:ext cx="4350385" cy="128905"/>
            </a:xfrm>
            <a:custGeom>
              <a:avLst/>
              <a:gdLst/>
              <a:ahLst/>
              <a:cxnLst/>
              <a:rect l="l" t="t" r="r" b="b"/>
              <a:pathLst>
                <a:path w="4350385" h="128904">
                  <a:moveTo>
                    <a:pt x="733806" y="90678"/>
                  </a:moveTo>
                  <a:lnTo>
                    <a:pt x="657733" y="52451"/>
                  </a:lnTo>
                  <a:lnTo>
                    <a:pt x="657618" y="84175"/>
                  </a:lnTo>
                  <a:lnTo>
                    <a:pt x="0" y="82804"/>
                  </a:lnTo>
                  <a:lnTo>
                    <a:pt x="0" y="95504"/>
                  </a:lnTo>
                  <a:lnTo>
                    <a:pt x="657580" y="96875"/>
                  </a:lnTo>
                  <a:lnTo>
                    <a:pt x="657479" y="128651"/>
                  </a:lnTo>
                  <a:lnTo>
                    <a:pt x="721296" y="96901"/>
                  </a:lnTo>
                  <a:lnTo>
                    <a:pt x="733806" y="90678"/>
                  </a:lnTo>
                  <a:close/>
                </a:path>
                <a:path w="4350385" h="128904">
                  <a:moveTo>
                    <a:pt x="4350258" y="38100"/>
                  </a:moveTo>
                  <a:lnTo>
                    <a:pt x="4274058" y="0"/>
                  </a:lnTo>
                  <a:lnTo>
                    <a:pt x="4274058" y="31750"/>
                  </a:lnTo>
                  <a:lnTo>
                    <a:pt x="2099310" y="30226"/>
                  </a:lnTo>
                  <a:lnTo>
                    <a:pt x="2099310" y="42926"/>
                  </a:lnTo>
                  <a:lnTo>
                    <a:pt x="4274058" y="44450"/>
                  </a:lnTo>
                  <a:lnTo>
                    <a:pt x="4274058" y="76200"/>
                  </a:lnTo>
                  <a:lnTo>
                    <a:pt x="4337558" y="44450"/>
                  </a:lnTo>
                  <a:lnTo>
                    <a:pt x="435025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0">
              <a:extLst>
                <a:ext uri="{FF2B5EF4-FFF2-40B4-BE49-F238E27FC236}">
                  <a16:creationId xmlns:a16="http://schemas.microsoft.com/office/drawing/2014/main" id="{04F0ACA9-88C0-6129-53F6-40EE5BBDB635}"/>
                </a:ext>
              </a:extLst>
            </p:cNvPr>
            <p:cNvSpPr txBox="1"/>
            <p:nvPr/>
          </p:nvSpPr>
          <p:spPr>
            <a:xfrm>
              <a:off x="3807333" y="4453509"/>
              <a:ext cx="1017269" cy="385362"/>
            </a:xfrm>
            <a:prstGeom prst="rect">
              <a:avLst/>
            </a:prstGeom>
            <a:solidFill>
              <a:srgbClr val="E6E6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76835" rIns="0" bIns="0" rtlCol="0">
              <a:spAutoFit/>
            </a:bodyPr>
            <a:lstStyle/>
            <a:p>
              <a:pPr marL="151765">
                <a:spcBef>
                  <a:spcPts val="605"/>
                </a:spcBef>
              </a:pPr>
              <a:r>
                <a:rPr sz="2000" dirty="0">
                  <a:latin typeface="Times New Roman"/>
                  <a:cs typeface="Times New Roman"/>
                </a:rPr>
                <a:t>C</a:t>
              </a:r>
              <a:r>
                <a:rPr sz="2000" spc="-15" dirty="0">
                  <a:latin typeface="Times New Roman"/>
                  <a:cs typeface="Times New Roman"/>
                </a:rPr>
                <a:t> </a:t>
              </a:r>
              <a:r>
                <a:rPr sz="2000" spc="-20" dirty="0">
                  <a:latin typeface="Times New Roman"/>
                  <a:cs typeface="Times New Roman"/>
                </a:rPr>
                <a:t>code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31" name="object 21">
              <a:extLst>
                <a:ext uri="{FF2B5EF4-FFF2-40B4-BE49-F238E27FC236}">
                  <a16:creationId xmlns:a16="http://schemas.microsoft.com/office/drawing/2014/main" id="{89605052-A814-8D75-F250-3842644ECAF4}"/>
                </a:ext>
              </a:extLst>
            </p:cNvPr>
            <p:cNvSpPr txBox="1"/>
            <p:nvPr/>
          </p:nvSpPr>
          <p:spPr>
            <a:xfrm>
              <a:off x="7466458" y="4443603"/>
              <a:ext cx="1017269" cy="385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76835" rIns="0" bIns="0" rtlCol="0">
              <a:spAutoFit/>
            </a:bodyPr>
            <a:lstStyle/>
            <a:p>
              <a:pPr marL="151765">
                <a:spcBef>
                  <a:spcPts val="605"/>
                </a:spcBef>
              </a:pPr>
              <a:r>
                <a:rPr sz="2000" dirty="0">
                  <a:latin typeface="Times New Roman"/>
                  <a:cs typeface="Times New Roman"/>
                </a:rPr>
                <a:t>C</a:t>
              </a:r>
              <a:r>
                <a:rPr sz="2000" spc="-20" dirty="0">
                  <a:latin typeface="Times New Roman"/>
                  <a:cs typeface="Times New Roman"/>
                </a:rPr>
                <a:t> code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32" name="object 22">
              <a:extLst>
                <a:ext uri="{FF2B5EF4-FFF2-40B4-BE49-F238E27FC236}">
                  <a16:creationId xmlns:a16="http://schemas.microsoft.com/office/drawing/2014/main" id="{7C1C98D1-21BD-FBD5-701B-CF3C2CBBAE85}"/>
                </a:ext>
              </a:extLst>
            </p:cNvPr>
            <p:cNvSpPr txBox="1"/>
            <p:nvPr/>
          </p:nvSpPr>
          <p:spPr>
            <a:xfrm>
              <a:off x="3495294" y="5069585"/>
              <a:ext cx="1765300" cy="6350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spcBef>
                  <a:spcPts val="95"/>
                </a:spcBef>
              </a:pPr>
              <a:r>
                <a:rPr sz="2000" dirty="0">
                  <a:latin typeface="Times New Roman"/>
                  <a:cs typeface="Times New Roman"/>
                </a:rPr>
                <a:t>Lexical</a:t>
              </a:r>
              <a:r>
                <a:rPr sz="2000" spc="-120" dirty="0">
                  <a:latin typeface="Times New Roman"/>
                  <a:cs typeface="Times New Roman"/>
                </a:rPr>
                <a:t> </a:t>
              </a:r>
              <a:r>
                <a:rPr sz="2000" spc="-10" dirty="0">
                  <a:latin typeface="Times New Roman"/>
                  <a:cs typeface="Times New Roman"/>
                </a:rPr>
                <a:t>Analyzer (Tokenizer)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33" name="object 23">
              <a:extLst>
                <a:ext uri="{FF2B5EF4-FFF2-40B4-BE49-F238E27FC236}">
                  <a16:creationId xmlns:a16="http://schemas.microsoft.com/office/drawing/2014/main" id="{D5238FAF-BDD2-B28C-3986-4A3F5E1D77FC}"/>
                </a:ext>
              </a:extLst>
            </p:cNvPr>
            <p:cNvSpPr txBox="1"/>
            <p:nvPr/>
          </p:nvSpPr>
          <p:spPr>
            <a:xfrm>
              <a:off x="7656577" y="5078984"/>
              <a:ext cx="659765" cy="3302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2000" spc="-10" dirty="0">
                  <a:latin typeface="Times New Roman"/>
                  <a:cs typeface="Times New Roman"/>
                </a:rPr>
                <a:t>Parser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34" name="object 24">
              <a:extLst>
                <a:ext uri="{FF2B5EF4-FFF2-40B4-BE49-F238E27FC236}">
                  <a16:creationId xmlns:a16="http://schemas.microsoft.com/office/drawing/2014/main" id="{D5E12578-6ACE-EA94-79A9-43CA2E2E403A}"/>
                </a:ext>
              </a:extLst>
            </p:cNvPr>
            <p:cNvSpPr txBox="1"/>
            <p:nvPr/>
          </p:nvSpPr>
          <p:spPr>
            <a:xfrm>
              <a:off x="2217420" y="3795236"/>
              <a:ext cx="715645" cy="1245870"/>
            </a:xfrm>
            <a:prstGeom prst="rect">
              <a:avLst/>
            </a:prstGeom>
          </p:spPr>
          <p:txBody>
            <a:bodyPr vert="horz" wrap="square" lIns="0" tIns="146050" rIns="0" bIns="0" rtlCol="0">
              <a:spAutoFit/>
            </a:bodyPr>
            <a:lstStyle/>
            <a:p>
              <a:pPr marL="144780" indent="-132715">
                <a:spcBef>
                  <a:spcPts val="1150"/>
                </a:spcBef>
              </a:pPr>
              <a:r>
                <a:rPr sz="2400" spc="-10" dirty="0">
                  <a:latin typeface="Times New Roman"/>
                  <a:cs typeface="Times New Roman"/>
                </a:rPr>
                <a:t>Input</a:t>
              </a:r>
              <a:endParaRPr sz="2400">
                <a:latin typeface="Times New Roman"/>
                <a:cs typeface="Times New Roman"/>
              </a:endParaRPr>
            </a:p>
            <a:p>
              <a:pPr marL="25400" marR="5080" indent="119380">
                <a:spcBef>
                  <a:spcPts val="875"/>
                </a:spcBef>
              </a:pPr>
              <a:r>
                <a:rPr sz="2000" spc="-20" dirty="0">
                  <a:latin typeface="Times New Roman"/>
                  <a:cs typeface="Times New Roman"/>
                </a:rPr>
                <a:t>char </a:t>
              </a:r>
              <a:r>
                <a:rPr sz="2000" spc="-10" dirty="0">
                  <a:latin typeface="Times New Roman"/>
                  <a:cs typeface="Times New Roman"/>
                </a:rPr>
                <a:t>stream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35" name="object 25">
              <a:extLst>
                <a:ext uri="{FF2B5EF4-FFF2-40B4-BE49-F238E27FC236}">
                  <a16:creationId xmlns:a16="http://schemas.microsoft.com/office/drawing/2014/main" id="{432B63D5-E388-2A41-3A21-5C55EA826B1F}"/>
                </a:ext>
              </a:extLst>
            </p:cNvPr>
            <p:cNvSpPr txBox="1"/>
            <p:nvPr/>
          </p:nvSpPr>
          <p:spPr>
            <a:xfrm>
              <a:off x="5872479" y="4188459"/>
              <a:ext cx="702310" cy="6350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 indent="55244">
                <a:spcBef>
                  <a:spcPts val="95"/>
                </a:spcBef>
              </a:pPr>
              <a:r>
                <a:rPr sz="2000" spc="-10" dirty="0">
                  <a:latin typeface="Times New Roman"/>
                  <a:cs typeface="Times New Roman"/>
                </a:rPr>
                <a:t>token stream</a:t>
              </a:r>
              <a:endParaRPr sz="200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567" y="0"/>
            <a:ext cx="10515600" cy="783291"/>
          </a:xfrm>
          <a:prstGeom prst="rect">
            <a:avLst/>
          </a:prstGeom>
        </p:spPr>
        <p:txBody>
          <a:bodyPr vert="horz" wrap="square" lIns="0" tIns="105156" rIns="0" bIns="0" rtlCol="0" anchor="ctr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pc="-320" dirty="0">
                <a:solidFill>
                  <a:srgbClr val="FF0000"/>
                </a:solidFill>
              </a:rPr>
              <a:t>PLY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0009" y="897319"/>
            <a:ext cx="11331905" cy="1664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81305" algn="just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spc="-190" dirty="0">
                <a:latin typeface="Perpetua"/>
                <a:cs typeface="Perpetua"/>
              </a:rPr>
              <a:t>PLY: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Python</a:t>
            </a:r>
            <a:r>
              <a:rPr sz="3600" spc="-160" dirty="0">
                <a:latin typeface="Perpetua"/>
                <a:cs typeface="Perpetua"/>
              </a:rPr>
              <a:t> </a:t>
            </a:r>
            <a:r>
              <a:rPr sz="3600" spc="-20" dirty="0">
                <a:latin typeface="Perpetua"/>
                <a:cs typeface="Perpetua"/>
              </a:rPr>
              <a:t>Lex-</a:t>
            </a:r>
            <a:r>
              <a:rPr sz="3600" spc="-70" dirty="0">
                <a:latin typeface="Perpetua"/>
                <a:cs typeface="Perpetua"/>
              </a:rPr>
              <a:t>Yacc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=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an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implementation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spc="-25" dirty="0">
                <a:latin typeface="Perpetua"/>
                <a:cs typeface="Perpetua"/>
              </a:rPr>
              <a:t>of </a:t>
            </a:r>
            <a:r>
              <a:rPr sz="3600" dirty="0">
                <a:latin typeface="Perpetua"/>
                <a:cs typeface="Perpetua"/>
              </a:rPr>
              <a:t>lex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and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yacc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parsing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tools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for</a:t>
            </a:r>
            <a:r>
              <a:rPr sz="3600" spc="-3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Python</a:t>
            </a:r>
            <a:r>
              <a:rPr sz="3600" spc="-2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by</a:t>
            </a:r>
            <a:r>
              <a:rPr sz="3600" spc="76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David Beazley:</a:t>
            </a:r>
            <a:r>
              <a:rPr sz="3600" spc="-130" dirty="0">
                <a:latin typeface="Perpetua"/>
                <a:cs typeface="Perpetua"/>
              </a:rPr>
              <a:t> </a:t>
            </a:r>
            <a:r>
              <a:rPr sz="3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2"/>
              </a:rPr>
              <a:t>http://www.dabeaz.com/ply/</a:t>
            </a:r>
            <a:endParaRPr sz="3600" dirty="0">
              <a:latin typeface="Perpetua"/>
              <a:cs typeface="Perpetua"/>
            </a:endParaRPr>
          </a:p>
          <a:p>
            <a:pPr marL="558800" lvl="1" indent="-301625" algn="just">
              <a:spcBef>
                <a:spcPts val="405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58800" algn="l"/>
              </a:tabLst>
            </a:pPr>
            <a:endParaRPr sz="32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3906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23</a:t>
            </a:fld>
            <a:endParaRPr spc="-2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F4BDF3A-289E-6A47-93A7-546E740B4BF9}"/>
              </a:ext>
            </a:extLst>
          </p:cNvPr>
          <p:cNvSpPr txBox="1"/>
          <p:nvPr/>
        </p:nvSpPr>
        <p:spPr>
          <a:xfrm>
            <a:off x="647191" y="2203132"/>
            <a:ext cx="11197539" cy="45480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85115" indent="-280670">
              <a:spcBef>
                <a:spcPts val="84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spc="-35" dirty="0">
                <a:solidFill>
                  <a:srgbClr val="00AF50"/>
                </a:solidFill>
                <a:latin typeface="Perpetua"/>
                <a:cs typeface="Perpetua"/>
              </a:rPr>
              <a:t>PLY</a:t>
            </a:r>
            <a:r>
              <a:rPr sz="3600" spc="-70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00AF50"/>
                </a:solidFill>
                <a:latin typeface="Perpetua"/>
                <a:cs typeface="Perpetua"/>
              </a:rPr>
              <a:t>is</a:t>
            </a:r>
            <a:r>
              <a:rPr sz="3600" spc="-5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00AF50"/>
                </a:solidFill>
                <a:latin typeface="Perpetua"/>
                <a:cs typeface="Perpetua"/>
              </a:rPr>
              <a:t>not</a:t>
            </a:r>
            <a:r>
              <a:rPr sz="3600" spc="-5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00AF50"/>
                </a:solidFill>
                <a:latin typeface="Perpetua"/>
                <a:cs typeface="Perpetua"/>
              </a:rPr>
              <a:t>a</a:t>
            </a:r>
            <a:r>
              <a:rPr sz="3600" spc="-5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3600" dirty="0">
                <a:solidFill>
                  <a:srgbClr val="00AF50"/>
                </a:solidFill>
                <a:latin typeface="Perpetua"/>
                <a:cs typeface="Perpetua"/>
              </a:rPr>
              <a:t>code</a:t>
            </a:r>
            <a:r>
              <a:rPr sz="3600" spc="-4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3600" spc="-10" dirty="0">
                <a:solidFill>
                  <a:srgbClr val="00AF50"/>
                </a:solidFill>
                <a:latin typeface="Perpetua"/>
                <a:cs typeface="Perpetua"/>
              </a:rPr>
              <a:t>generator</a:t>
            </a:r>
            <a:endParaRPr sz="3600" dirty="0">
              <a:latin typeface="Perpetua"/>
              <a:cs typeface="Perpetua"/>
            </a:endParaRPr>
          </a:p>
          <a:p>
            <a:pPr marL="283845" marR="1266190" indent="-280670">
              <a:lnSpc>
                <a:spcPct val="110500"/>
              </a:lnSpc>
              <a:spcBef>
                <a:spcPts val="254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331470" algn="l"/>
              </a:tabLst>
            </a:pPr>
            <a:r>
              <a:rPr sz="3200" spc="-45" dirty="0">
                <a:latin typeface="Perpetua"/>
                <a:cs typeface="Perpetua"/>
              </a:rPr>
              <a:t>PLY</a:t>
            </a:r>
            <a:r>
              <a:rPr sz="3200" spc="-9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consists</a:t>
            </a:r>
            <a:r>
              <a:rPr sz="3200" spc="-8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9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two</a:t>
            </a:r>
            <a:r>
              <a:rPr sz="3200" spc="-80" dirty="0"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00AF50"/>
                </a:solidFill>
                <a:latin typeface="Perpetua"/>
                <a:cs typeface="Perpetua"/>
              </a:rPr>
              <a:t>Python</a:t>
            </a:r>
            <a:r>
              <a:rPr sz="3200" spc="-8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Perpetua"/>
                <a:cs typeface="Perpetua"/>
              </a:rPr>
              <a:t>modules 	</a:t>
            </a:r>
            <a:endParaRPr lang="en-US" sz="3200" spc="-10" dirty="0">
              <a:solidFill>
                <a:srgbClr val="00AF50"/>
              </a:solidFill>
              <a:latin typeface="Perpetua"/>
              <a:cs typeface="Perpetua"/>
            </a:endParaRPr>
          </a:p>
          <a:p>
            <a:pPr marL="283845" marR="1266190" indent="-280670">
              <a:lnSpc>
                <a:spcPct val="110500"/>
              </a:lnSpc>
              <a:spcBef>
                <a:spcPts val="254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331470" algn="l"/>
              </a:tabLst>
            </a:pPr>
            <a:r>
              <a:rPr sz="3200" spc="-45" dirty="0" err="1">
                <a:solidFill>
                  <a:srgbClr val="00AF50"/>
                </a:solidFill>
                <a:latin typeface="Perpetua"/>
                <a:cs typeface="Perpetua"/>
              </a:rPr>
              <a:t>ply.lex</a:t>
            </a:r>
            <a:r>
              <a:rPr sz="3200" spc="-70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3200" spc="-30" dirty="0">
                <a:latin typeface="Perpetua"/>
                <a:cs typeface="Perpetua"/>
              </a:rPr>
              <a:t>=</a:t>
            </a:r>
            <a:r>
              <a:rPr sz="3200" spc="-2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module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for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writing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lexers</a:t>
            </a:r>
            <a:endParaRPr sz="3200" dirty="0">
              <a:latin typeface="Perpetua"/>
              <a:cs typeface="Perpetua"/>
            </a:endParaRPr>
          </a:p>
          <a:p>
            <a:pPr marL="926465" marR="41910">
              <a:lnSpc>
                <a:spcPts val="4240"/>
              </a:lnSpc>
              <a:spcBef>
                <a:spcPts val="204"/>
              </a:spcBef>
            </a:pPr>
            <a:r>
              <a:rPr sz="3200" spc="-65" dirty="0">
                <a:solidFill>
                  <a:srgbClr val="FF0000"/>
                </a:solidFill>
                <a:latin typeface="Perpetua"/>
                <a:cs typeface="Perpetua"/>
              </a:rPr>
              <a:t>Tokens</a:t>
            </a:r>
            <a:r>
              <a:rPr sz="3200" spc="-10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specified</a:t>
            </a:r>
            <a:r>
              <a:rPr sz="3200" spc="-7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using</a:t>
            </a:r>
            <a:r>
              <a:rPr sz="3200" spc="-9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regular</a:t>
            </a:r>
            <a:r>
              <a:rPr sz="3200" spc="-8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Perpetua"/>
                <a:cs typeface="Perpetua"/>
              </a:rPr>
              <a:t>expressions </a:t>
            </a:r>
            <a:r>
              <a:rPr sz="3200" spc="-10" dirty="0">
                <a:latin typeface="Perpetua"/>
                <a:cs typeface="Perpetua"/>
              </a:rPr>
              <a:t>Provides</a:t>
            </a:r>
            <a:r>
              <a:rPr sz="3200" spc="-9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functions</a:t>
            </a:r>
            <a:r>
              <a:rPr sz="3200" spc="-7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for</a:t>
            </a:r>
            <a:r>
              <a:rPr sz="3200" spc="-9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reading</a:t>
            </a:r>
            <a:r>
              <a:rPr sz="3200" spc="-8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input</a:t>
            </a:r>
            <a:r>
              <a:rPr sz="3200" spc="-95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text</a:t>
            </a:r>
            <a:endParaRPr sz="3200" dirty="0">
              <a:latin typeface="Perpetua"/>
              <a:cs typeface="Perpetua"/>
            </a:endParaRPr>
          </a:p>
          <a:p>
            <a:pPr marL="331470">
              <a:spcBef>
                <a:spcPts val="200"/>
              </a:spcBef>
            </a:pPr>
            <a:r>
              <a:rPr sz="3200" spc="-45" dirty="0">
                <a:solidFill>
                  <a:srgbClr val="00AF50"/>
                </a:solidFill>
                <a:latin typeface="Perpetua"/>
                <a:cs typeface="Perpetua"/>
              </a:rPr>
              <a:t>ply.yacc</a:t>
            </a:r>
            <a:r>
              <a:rPr sz="3200" spc="-55" dirty="0">
                <a:solidFill>
                  <a:srgbClr val="00AF50"/>
                </a:solidFill>
                <a:latin typeface="Perpetua"/>
                <a:cs typeface="Perpetua"/>
              </a:rPr>
              <a:t> </a:t>
            </a:r>
            <a:r>
              <a:rPr sz="3200" spc="-30" dirty="0">
                <a:latin typeface="Perpetua"/>
                <a:cs typeface="Perpetua"/>
              </a:rPr>
              <a:t>=</a:t>
            </a:r>
            <a:r>
              <a:rPr sz="3200" spc="-235" dirty="0"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A</a:t>
            </a:r>
            <a:r>
              <a:rPr sz="3200" spc="-6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module</a:t>
            </a:r>
            <a:r>
              <a:rPr sz="3200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for</a:t>
            </a:r>
            <a:r>
              <a:rPr sz="3200" spc="-6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dirty="0">
                <a:solidFill>
                  <a:srgbClr val="FF0000"/>
                </a:solidFill>
                <a:latin typeface="Perpetua"/>
                <a:cs typeface="Perpetua"/>
              </a:rPr>
              <a:t>writing</a:t>
            </a:r>
            <a:r>
              <a:rPr sz="3200" spc="-4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Perpetua"/>
                <a:cs typeface="Perpetua"/>
              </a:rPr>
              <a:t>grammars</a:t>
            </a:r>
            <a:endParaRPr sz="3200" dirty="0">
              <a:latin typeface="Perpetua"/>
              <a:cs typeface="Perpetua"/>
            </a:endParaRPr>
          </a:p>
          <a:p>
            <a:pPr marL="285750" indent="-285750">
              <a:spcBef>
                <a:spcPts val="565"/>
              </a:spcBef>
              <a:buClr>
                <a:srgbClr val="D24717"/>
              </a:buClr>
              <a:buSzPct val="75000"/>
              <a:buFont typeface="Segoe UI Symbol"/>
              <a:buChar char="⚫"/>
              <a:tabLst>
                <a:tab pos="285750" algn="l"/>
              </a:tabLst>
            </a:pPr>
            <a:r>
              <a:rPr sz="3400" spc="-114" dirty="0">
                <a:latin typeface="Perpetua"/>
                <a:cs typeface="Perpetua"/>
              </a:rPr>
              <a:t>You</a:t>
            </a:r>
            <a:r>
              <a:rPr sz="3400" spc="-35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simply</a:t>
            </a:r>
            <a:r>
              <a:rPr sz="3400" spc="-50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import</a:t>
            </a:r>
            <a:r>
              <a:rPr sz="3400" spc="-30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the</a:t>
            </a:r>
            <a:r>
              <a:rPr sz="3400" spc="-55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modules</a:t>
            </a:r>
            <a:r>
              <a:rPr sz="3400" spc="-30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to</a:t>
            </a:r>
            <a:r>
              <a:rPr sz="3400" spc="-35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use</a:t>
            </a:r>
            <a:r>
              <a:rPr sz="3400" spc="-45" dirty="0">
                <a:latin typeface="Perpetua"/>
                <a:cs typeface="Perpetua"/>
              </a:rPr>
              <a:t> </a:t>
            </a:r>
            <a:r>
              <a:rPr sz="3400" spc="-20" dirty="0">
                <a:latin typeface="Perpetua"/>
                <a:cs typeface="Perpetua"/>
              </a:rPr>
              <a:t>them</a:t>
            </a:r>
            <a:endParaRPr sz="3400" dirty="0">
              <a:latin typeface="Perpetua"/>
              <a:cs typeface="Perpetua"/>
            </a:endParaRPr>
          </a:p>
          <a:p>
            <a:pPr marL="833119" lvl="1" indent="-263525">
              <a:spcBef>
                <a:spcPts val="484"/>
              </a:spcBef>
              <a:buClr>
                <a:srgbClr val="E6B0AB"/>
              </a:buClr>
              <a:buSzPct val="83928"/>
              <a:buFont typeface="Segoe UI Symbol"/>
              <a:buChar char="⚫"/>
              <a:tabLst>
                <a:tab pos="833119" algn="l"/>
              </a:tabLst>
            </a:pP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grammar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must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be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in a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spc="-20" dirty="0">
                <a:latin typeface="Perpetua"/>
                <a:cs typeface="Perpetua"/>
              </a:rPr>
              <a:t>file</a:t>
            </a:r>
            <a:endParaRPr sz="2800" dirty="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0" y="-125730"/>
            <a:ext cx="1443990" cy="10318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60" dirty="0"/>
              <a:t>TPG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2136140" y="959103"/>
            <a:ext cx="8067040" cy="451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47625" indent="-281305"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  <a:tab pos="1277620" algn="l"/>
              </a:tabLst>
            </a:pPr>
            <a:r>
              <a:rPr sz="3600" spc="-25" dirty="0">
                <a:latin typeface="Perpetua"/>
                <a:cs typeface="Perpetua"/>
              </a:rPr>
              <a:t>TGP</a:t>
            </a:r>
            <a:r>
              <a:rPr sz="3600" dirty="0">
                <a:latin typeface="Perpetua"/>
                <a:cs typeface="Perpetua"/>
              </a:rPr>
              <a:t>	is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lexical and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syntactic</a:t>
            </a:r>
            <a:r>
              <a:rPr sz="3600" spc="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parser</a:t>
            </a:r>
            <a:r>
              <a:rPr sz="3600" spc="-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generator </a:t>
            </a:r>
            <a:r>
              <a:rPr sz="3600" dirty="0">
                <a:latin typeface="Perpetua"/>
                <a:cs typeface="Perpetua"/>
              </a:rPr>
              <a:t>for</a:t>
            </a:r>
            <a:r>
              <a:rPr sz="3600" spc="-5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Python</a:t>
            </a:r>
            <a:endParaRPr sz="3600">
              <a:latin typeface="Perpetua"/>
              <a:cs typeface="Perpetua"/>
            </a:endParaRPr>
          </a:p>
          <a:p>
            <a:pPr marL="560070" marR="294640" lvl="1" indent="-314325">
              <a:spcBef>
                <a:spcPts val="400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60070" algn="l"/>
                <a:tab pos="585470" algn="l"/>
              </a:tabLst>
            </a:pPr>
            <a:r>
              <a:rPr sz="3600" spc="-90" dirty="0">
                <a:latin typeface="Perpetua"/>
                <a:cs typeface="Perpetua"/>
              </a:rPr>
              <a:t>	YACC</a:t>
            </a:r>
            <a:r>
              <a:rPr sz="3600" spc="-6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is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too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complex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to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use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in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simple</a:t>
            </a:r>
            <a:r>
              <a:rPr sz="3600" spc="-4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cases </a:t>
            </a:r>
            <a:r>
              <a:rPr sz="3600" dirty="0">
                <a:latin typeface="Perpetua"/>
                <a:cs typeface="Perpetua"/>
              </a:rPr>
              <a:t>(calculators,</a:t>
            </a:r>
            <a:r>
              <a:rPr sz="3600" spc="-200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configuration</a:t>
            </a:r>
            <a:r>
              <a:rPr sz="3600" spc="-5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files,</a:t>
            </a:r>
            <a:r>
              <a:rPr sz="3600" spc="-180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small </a:t>
            </a:r>
            <a:r>
              <a:rPr sz="3600" dirty="0">
                <a:latin typeface="Perpetua"/>
                <a:cs typeface="Perpetua"/>
              </a:rPr>
              <a:t>programming</a:t>
            </a:r>
            <a:r>
              <a:rPr sz="3600" spc="-3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languages,</a:t>
            </a:r>
            <a:r>
              <a:rPr sz="3600" spc="-160" dirty="0">
                <a:latin typeface="Perpetua"/>
                <a:cs typeface="Perpetua"/>
              </a:rPr>
              <a:t> </a:t>
            </a:r>
            <a:r>
              <a:rPr sz="3600" spc="-25" dirty="0">
                <a:latin typeface="Perpetua"/>
                <a:cs typeface="Perpetua"/>
              </a:rPr>
              <a:t>…)</a:t>
            </a:r>
            <a:endParaRPr sz="3600">
              <a:latin typeface="Perpetua"/>
              <a:cs typeface="Perpetua"/>
            </a:endParaRPr>
          </a:p>
          <a:p>
            <a:pPr marL="560070" marR="5080" lvl="1" indent="-340360">
              <a:spcBef>
                <a:spcPts val="400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60070" algn="l"/>
              </a:tabLst>
            </a:pPr>
            <a:r>
              <a:rPr sz="3600" spc="-120" dirty="0">
                <a:latin typeface="Perpetua"/>
                <a:cs typeface="Perpetua"/>
              </a:rPr>
              <a:t>You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can</a:t>
            </a:r>
            <a:r>
              <a:rPr sz="3600" spc="-5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also</a:t>
            </a:r>
            <a:r>
              <a:rPr sz="3600" spc="-5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add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Python</a:t>
            </a:r>
            <a:r>
              <a:rPr sz="3600" spc="-5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code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directly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spc="-20" dirty="0">
                <a:latin typeface="Perpetua"/>
                <a:cs typeface="Perpetua"/>
              </a:rPr>
              <a:t>into </a:t>
            </a:r>
            <a:r>
              <a:rPr sz="3600" dirty="0">
                <a:latin typeface="Perpetua"/>
                <a:cs typeface="Perpetua"/>
              </a:rPr>
              <a:t>grammar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rules and build abstract syntax </a:t>
            </a:r>
            <a:r>
              <a:rPr sz="3600" spc="-10" dirty="0">
                <a:latin typeface="Perpetua"/>
                <a:cs typeface="Perpetua"/>
              </a:rPr>
              <a:t>trees </a:t>
            </a:r>
            <a:r>
              <a:rPr sz="3600" dirty="0">
                <a:latin typeface="Perpetua"/>
                <a:cs typeface="Perpetua"/>
              </a:rPr>
              <a:t>while </a:t>
            </a:r>
            <a:r>
              <a:rPr sz="3600" spc="-10" dirty="0">
                <a:latin typeface="Perpetua"/>
                <a:cs typeface="Perpetua"/>
              </a:rPr>
              <a:t>parsing</a:t>
            </a:r>
            <a:endParaRPr sz="360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3906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1" y="-32003"/>
            <a:ext cx="1922145" cy="94043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0" dirty="0">
                <a:solidFill>
                  <a:srgbClr val="FF0000"/>
                </a:solidFill>
              </a:rPr>
              <a:t>AntLR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2440939" y="912622"/>
            <a:ext cx="8034020" cy="3940181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85115" marR="323850" indent="-273050">
              <a:lnSpc>
                <a:spcPts val="3070"/>
              </a:lnSpc>
              <a:spcBef>
                <a:spcPts val="840"/>
              </a:spcBef>
            </a:pPr>
            <a:r>
              <a:rPr sz="3200" b="1" dirty="0">
                <a:latin typeface="Perpetua"/>
                <a:cs typeface="Perpetua"/>
              </a:rPr>
              <a:t>AN</a:t>
            </a:r>
            <a:r>
              <a:rPr sz="3200" dirty="0">
                <a:latin typeface="Perpetua"/>
                <a:cs typeface="Perpetua"/>
              </a:rPr>
              <a:t>other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T</a:t>
            </a:r>
            <a:r>
              <a:rPr sz="3200" dirty="0">
                <a:latin typeface="Perpetua"/>
                <a:cs typeface="Perpetua"/>
              </a:rPr>
              <a:t>ool</a:t>
            </a:r>
            <a:r>
              <a:rPr sz="3200" spc="-7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for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L</a:t>
            </a:r>
            <a:r>
              <a:rPr sz="3200" dirty="0">
                <a:latin typeface="Perpetua"/>
                <a:cs typeface="Perpetua"/>
              </a:rPr>
              <a:t>anguage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R</a:t>
            </a:r>
            <a:r>
              <a:rPr sz="3200" dirty="0">
                <a:latin typeface="Perpetua"/>
                <a:cs typeface="Perpetua"/>
              </a:rPr>
              <a:t>ecognition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is</a:t>
            </a:r>
            <a:r>
              <a:rPr sz="3200" spc="-7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an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LL(k) </a:t>
            </a:r>
            <a:r>
              <a:rPr sz="3200" dirty="0">
                <a:latin typeface="Perpetua"/>
                <a:cs typeface="Perpetua"/>
              </a:rPr>
              <a:t>parser</a:t>
            </a:r>
            <a:r>
              <a:rPr sz="3200" spc="-10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and</a:t>
            </a:r>
            <a:r>
              <a:rPr sz="3200" spc="-10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translator</a:t>
            </a:r>
            <a:r>
              <a:rPr sz="3200" spc="-8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generator</a:t>
            </a:r>
            <a:r>
              <a:rPr sz="3200" spc="-85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tool</a:t>
            </a:r>
            <a:endParaRPr sz="3200">
              <a:latin typeface="Perpetua"/>
              <a:cs typeface="Perpetua"/>
            </a:endParaRPr>
          </a:p>
          <a:p>
            <a:pPr marL="285115">
              <a:lnSpc>
                <a:spcPts val="3579"/>
              </a:lnSpc>
            </a:pPr>
            <a:r>
              <a:rPr sz="3200" dirty="0">
                <a:latin typeface="Perpetua"/>
                <a:cs typeface="Perpetua"/>
              </a:rPr>
              <a:t>which</a:t>
            </a:r>
            <a:r>
              <a:rPr sz="3200" spc="-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can</a:t>
            </a:r>
            <a:r>
              <a:rPr sz="3200" spc="-10" dirty="0">
                <a:latin typeface="Perpetua"/>
                <a:cs typeface="Perpetua"/>
              </a:rPr>
              <a:t> create</a:t>
            </a:r>
            <a:endParaRPr sz="3200">
              <a:latin typeface="Perpetua"/>
              <a:cs typeface="Perpetua"/>
            </a:endParaRPr>
          </a:p>
          <a:p>
            <a:pPr marL="558800" indent="-263525">
              <a:lnSpc>
                <a:spcPts val="3105"/>
              </a:lnSpc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800" spc="-10" dirty="0">
                <a:latin typeface="Perpetua"/>
                <a:cs typeface="Perpetua"/>
              </a:rPr>
              <a:t>lexers</a:t>
            </a:r>
            <a:endParaRPr sz="2800">
              <a:latin typeface="Perpetua"/>
              <a:cs typeface="Perpetua"/>
            </a:endParaRPr>
          </a:p>
          <a:p>
            <a:pPr marL="558800" indent="-263525">
              <a:lnSpc>
                <a:spcPts val="3090"/>
              </a:lnSpc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800" spc="-10" dirty="0">
                <a:latin typeface="Perpetua"/>
                <a:cs typeface="Perpetua"/>
              </a:rPr>
              <a:t>parsers</a:t>
            </a:r>
            <a:endParaRPr sz="2800">
              <a:latin typeface="Perpetua"/>
              <a:cs typeface="Perpetua"/>
            </a:endParaRPr>
          </a:p>
          <a:p>
            <a:pPr marL="558800" indent="-263525">
              <a:lnSpc>
                <a:spcPts val="3125"/>
              </a:lnSpc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sz="2800" dirty="0">
                <a:latin typeface="Perpetua"/>
                <a:cs typeface="Perpetua"/>
              </a:rPr>
              <a:t>abstract</a:t>
            </a:r>
            <a:r>
              <a:rPr sz="2800" spc="-5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syntax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trees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(AST’s)</a:t>
            </a:r>
            <a:endParaRPr sz="2800">
              <a:latin typeface="Perpetua"/>
              <a:cs typeface="Perpetua"/>
            </a:endParaRPr>
          </a:p>
          <a:p>
            <a:pPr marL="12700">
              <a:lnSpc>
                <a:spcPts val="3654"/>
              </a:lnSpc>
            </a:pPr>
            <a:r>
              <a:rPr sz="3200" dirty="0">
                <a:latin typeface="Perpetua"/>
                <a:cs typeface="Perpetua"/>
              </a:rPr>
              <a:t>in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which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you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describe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language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grammatically</a:t>
            </a:r>
            <a:endParaRPr sz="3200">
              <a:latin typeface="Perpetua"/>
              <a:cs typeface="Perpetua"/>
            </a:endParaRPr>
          </a:p>
          <a:p>
            <a:pPr marL="285115" marR="5080" indent="-273050">
              <a:lnSpc>
                <a:spcPts val="3070"/>
              </a:lnSpc>
              <a:spcBef>
                <a:spcPts val="660"/>
              </a:spcBef>
            </a:pPr>
            <a:r>
              <a:rPr sz="3200" dirty="0">
                <a:latin typeface="Perpetua"/>
                <a:cs typeface="Perpetua"/>
              </a:rPr>
              <a:t>and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return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receive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program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that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can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recognize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and </a:t>
            </a:r>
            <a:r>
              <a:rPr sz="3200" dirty="0">
                <a:latin typeface="Perpetua"/>
                <a:cs typeface="Perpetua"/>
              </a:rPr>
              <a:t>translate</a:t>
            </a:r>
            <a:r>
              <a:rPr sz="3200" spc="-10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that</a:t>
            </a:r>
            <a:r>
              <a:rPr sz="3200" spc="-10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language</a:t>
            </a:r>
            <a:endParaRPr sz="320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139065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A2CF-8D7B-717B-9F0A-DCE17500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80" dirty="0"/>
              <a:t>Parsing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C9A1-AF52-3458-E196-18ECE40C1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7815" marR="17780" indent="-29781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66250"/>
              <a:buFont typeface="Segoe UI Symbol"/>
              <a:buChar char="⚫"/>
              <a:tabLst>
                <a:tab pos="297815" algn="l"/>
              </a:tabLst>
            </a:pPr>
            <a:r>
              <a:rPr lang="en-US" sz="4000" dirty="0">
                <a:latin typeface="Perpetua"/>
                <a:cs typeface="Perpetua"/>
              </a:rPr>
              <a:t>It</a:t>
            </a:r>
            <a:r>
              <a:rPr lang="en-US" sz="4000" spc="-5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turns</a:t>
            </a:r>
            <a:r>
              <a:rPr lang="en-US" sz="4000" spc="-5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out</a:t>
            </a:r>
            <a:r>
              <a:rPr lang="en-US" sz="4000" spc="-45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that</a:t>
            </a:r>
            <a:r>
              <a:rPr lang="en-US" sz="4000" spc="-65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for</a:t>
            </a:r>
            <a:r>
              <a:rPr lang="en-US" sz="4000" spc="-55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any</a:t>
            </a:r>
            <a:r>
              <a:rPr lang="en-US" sz="4000" spc="-5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CFG</a:t>
            </a:r>
            <a:r>
              <a:rPr lang="en-US" sz="4000" spc="-5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we</a:t>
            </a:r>
            <a:r>
              <a:rPr lang="en-US" sz="4000" spc="-5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can</a:t>
            </a:r>
            <a:r>
              <a:rPr lang="en-US" sz="4000" spc="-45" dirty="0">
                <a:latin typeface="Perpetua"/>
                <a:cs typeface="Perpetua"/>
              </a:rPr>
              <a:t> </a:t>
            </a:r>
            <a:r>
              <a:rPr lang="en-US" sz="4000" spc="-10" dirty="0">
                <a:latin typeface="Perpetua"/>
                <a:cs typeface="Perpetua"/>
              </a:rPr>
              <a:t>create </a:t>
            </a:r>
            <a:r>
              <a:rPr lang="en-US" sz="4000" dirty="0">
                <a:latin typeface="Perpetua"/>
                <a:cs typeface="Perpetua"/>
              </a:rPr>
              <a:t>a</a:t>
            </a:r>
            <a:r>
              <a:rPr lang="en-US" sz="4000" spc="-1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parser</a:t>
            </a:r>
            <a:r>
              <a:rPr lang="en-US" sz="4000" spc="-5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that</a:t>
            </a:r>
            <a:r>
              <a:rPr lang="en-US" sz="4000" spc="-2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runs</a:t>
            </a:r>
            <a:r>
              <a:rPr lang="en-US" sz="4000" spc="-5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in</a:t>
            </a:r>
            <a:r>
              <a:rPr lang="en-US" sz="4000" spc="15" dirty="0">
                <a:latin typeface="Perpetua"/>
                <a:cs typeface="Perpetua"/>
              </a:rPr>
              <a:t> </a:t>
            </a:r>
            <a:r>
              <a:rPr lang="en-US" sz="4000" b="1" spc="-10" dirty="0">
                <a:latin typeface="Courier New"/>
                <a:cs typeface="Courier New"/>
              </a:rPr>
              <a:t>O(n</a:t>
            </a:r>
            <a:r>
              <a:rPr lang="en-US" sz="3975" b="1" spc="-15" baseline="25157" dirty="0">
                <a:latin typeface="Courier New"/>
                <a:cs typeface="Courier New"/>
              </a:rPr>
              <a:t>3</a:t>
            </a:r>
            <a:r>
              <a:rPr lang="en-US" sz="4000" b="1" spc="-10" dirty="0">
                <a:latin typeface="Courier New"/>
                <a:cs typeface="Courier New"/>
              </a:rPr>
              <a:t>)</a:t>
            </a:r>
            <a:r>
              <a:rPr lang="en-US" sz="4000" b="1" spc="-150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Perpetua"/>
                <a:cs typeface="Perpetua"/>
              </a:rPr>
              <a:t>time</a:t>
            </a:r>
            <a:r>
              <a:rPr lang="en-US" sz="4000" spc="-15" dirty="0">
                <a:latin typeface="Perpetua"/>
                <a:cs typeface="Perpetua"/>
              </a:rPr>
              <a:t> </a:t>
            </a:r>
          </a:p>
          <a:p>
            <a:pPr marL="297815" marR="17780" indent="-29781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66250"/>
              <a:buFont typeface="Segoe UI Symbol"/>
              <a:buChar char="⚫"/>
              <a:tabLst>
                <a:tab pos="297815" algn="l"/>
              </a:tabLst>
            </a:pPr>
            <a:r>
              <a:rPr lang="en-US" sz="4000" b="1" spc="-10" dirty="0">
                <a:latin typeface="Courier New"/>
                <a:cs typeface="Courier New"/>
              </a:rPr>
              <a:t>O(n</a:t>
            </a:r>
            <a:r>
              <a:rPr lang="en-US" sz="3975" b="1" spc="-15" baseline="25157" dirty="0">
                <a:latin typeface="Courier New"/>
                <a:cs typeface="Courier New"/>
              </a:rPr>
              <a:t>3</a:t>
            </a:r>
            <a:r>
              <a:rPr lang="en-US" sz="4000" b="1" spc="-10" dirty="0">
                <a:latin typeface="Courier New"/>
                <a:cs typeface="Courier New"/>
              </a:rPr>
              <a:t>)</a:t>
            </a:r>
            <a:r>
              <a:rPr lang="en-US" sz="4000" b="1" spc="-150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Perpetua"/>
                <a:cs typeface="Perpetua"/>
              </a:rPr>
              <a:t>time</a:t>
            </a:r>
            <a:r>
              <a:rPr lang="en-US" sz="4000" spc="-9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is</a:t>
            </a:r>
            <a:r>
              <a:rPr lang="en-US" sz="4000" spc="-35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clearly</a:t>
            </a:r>
            <a:r>
              <a:rPr lang="en-US" sz="4000" spc="-6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unacceptable</a:t>
            </a:r>
            <a:r>
              <a:rPr lang="en-US" sz="4000" spc="-35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for</a:t>
            </a:r>
            <a:r>
              <a:rPr lang="en-US" sz="4000" spc="-40" dirty="0">
                <a:latin typeface="Perpetua"/>
                <a:cs typeface="Perpetua"/>
              </a:rPr>
              <a:t> </a:t>
            </a:r>
            <a:r>
              <a:rPr lang="en-US" sz="4000" spc="-50" dirty="0">
                <a:latin typeface="Perpetua"/>
                <a:cs typeface="Perpetua"/>
              </a:rPr>
              <a:t>a </a:t>
            </a:r>
            <a:r>
              <a:rPr lang="en-US" sz="4000" dirty="0">
                <a:latin typeface="Perpetua"/>
                <a:cs typeface="Perpetua"/>
              </a:rPr>
              <a:t>parser</a:t>
            </a:r>
            <a:r>
              <a:rPr lang="en-US" sz="4000" spc="-6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in</a:t>
            </a:r>
            <a:r>
              <a:rPr lang="en-US" sz="4000" spc="-5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a</a:t>
            </a:r>
            <a:r>
              <a:rPr lang="en-US" sz="4000" spc="-55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compiler</a:t>
            </a:r>
            <a:r>
              <a:rPr lang="en-US" sz="4000" spc="-4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-</a:t>
            </a:r>
            <a:r>
              <a:rPr lang="en-US" sz="4000" spc="-5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too</a:t>
            </a:r>
            <a:r>
              <a:rPr lang="en-US" sz="4000" spc="-5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slow</a:t>
            </a:r>
            <a:r>
              <a:rPr lang="en-US" sz="4000" spc="-55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even</a:t>
            </a:r>
            <a:r>
              <a:rPr lang="en-US" sz="4000" spc="-5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for</a:t>
            </a:r>
            <a:r>
              <a:rPr lang="en-US" sz="4000" spc="-55" dirty="0">
                <a:latin typeface="Perpetua"/>
                <a:cs typeface="Perpetua"/>
              </a:rPr>
              <a:t> </a:t>
            </a:r>
            <a:r>
              <a:rPr lang="en-US" sz="4000" spc="-50" dirty="0">
                <a:latin typeface="Perpetua"/>
                <a:cs typeface="Perpetua"/>
              </a:rPr>
              <a:t>a </a:t>
            </a:r>
            <a:r>
              <a:rPr lang="en-US" sz="4000" dirty="0">
                <a:latin typeface="Perpetua"/>
                <a:cs typeface="Perpetua"/>
              </a:rPr>
              <a:t>program</a:t>
            </a:r>
            <a:r>
              <a:rPr lang="en-US" sz="4000" spc="-60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of</a:t>
            </a:r>
            <a:r>
              <a:rPr lang="en-US" sz="4000" spc="-55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100</a:t>
            </a:r>
            <a:r>
              <a:rPr lang="en-US" sz="4000" spc="-35" dirty="0">
                <a:latin typeface="Perpetua"/>
                <a:cs typeface="Perpetua"/>
              </a:rPr>
              <a:t> </a:t>
            </a:r>
            <a:r>
              <a:rPr lang="en-US" sz="4000" dirty="0">
                <a:latin typeface="Perpetua"/>
                <a:cs typeface="Perpetua"/>
              </a:rPr>
              <a:t>tokens</a:t>
            </a:r>
            <a:r>
              <a:rPr lang="en-US" sz="4000" spc="-55" dirty="0">
                <a:latin typeface="Perpetua"/>
                <a:cs typeface="Perpetua"/>
              </a:rPr>
              <a:t> </a:t>
            </a:r>
            <a:r>
              <a:rPr lang="en-US" sz="4000" spc="-10" dirty="0">
                <a:latin typeface="Perpetua"/>
                <a:cs typeface="Perpetua"/>
              </a:rPr>
              <a:t>(~1,000,000 cycles)</a:t>
            </a:r>
            <a:endParaRPr lang="en-US" sz="4000" dirty="0">
              <a:latin typeface="Perpetua"/>
              <a:cs typeface="Perpetu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5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6BD6-4A04-EC9D-8BE9-47F55721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32"/>
            <a:ext cx="10515600" cy="512205"/>
          </a:xfrm>
        </p:spPr>
        <p:txBody>
          <a:bodyPr>
            <a:normAutofit fontScale="90000"/>
          </a:bodyPr>
          <a:lstStyle/>
          <a:p>
            <a:r>
              <a:rPr lang="en-US" sz="4400" spc="-80" dirty="0"/>
              <a:t>Parsing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C5D1-946D-D496-D908-27AA53FB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727724" cy="5066270"/>
          </a:xfrm>
        </p:spPr>
        <p:txBody>
          <a:bodyPr/>
          <a:lstStyle/>
          <a:p>
            <a:pPr marL="285115" marR="267335" indent="-281305" algn="just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lang="en-US" sz="3600" spc="-45" dirty="0">
                <a:latin typeface="Perpetua"/>
                <a:cs typeface="Perpetua"/>
              </a:rPr>
              <a:t>Fortunately,</a:t>
            </a:r>
            <a:r>
              <a:rPr lang="en-US" sz="3600" spc="-160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there</a:t>
            </a:r>
            <a:r>
              <a:rPr lang="en-US" sz="3600" spc="-40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are</a:t>
            </a:r>
            <a:r>
              <a:rPr lang="en-US" sz="3600" spc="-30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large</a:t>
            </a:r>
            <a:r>
              <a:rPr lang="en-US" sz="3600" spc="-25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classes</a:t>
            </a:r>
            <a:r>
              <a:rPr lang="en-US" sz="3600" spc="-30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of</a:t>
            </a:r>
            <a:r>
              <a:rPr lang="en-US" sz="3600" spc="-30" dirty="0">
                <a:latin typeface="Perpetua"/>
                <a:cs typeface="Perpetua"/>
              </a:rPr>
              <a:t> </a:t>
            </a:r>
            <a:r>
              <a:rPr lang="en-US" sz="3600" spc="-10" dirty="0">
                <a:latin typeface="Perpetua"/>
                <a:cs typeface="Perpetua"/>
              </a:rPr>
              <a:t>grammars </a:t>
            </a:r>
            <a:r>
              <a:rPr lang="en-US" sz="3600" dirty="0">
                <a:latin typeface="Perpetua"/>
                <a:cs typeface="Perpetua"/>
              </a:rPr>
              <a:t>for</a:t>
            </a:r>
            <a:r>
              <a:rPr lang="en-US" sz="3600" spc="-25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which</a:t>
            </a:r>
            <a:r>
              <a:rPr lang="en-US" sz="3600" spc="-25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we</a:t>
            </a:r>
            <a:r>
              <a:rPr lang="en-US" sz="3600" spc="-20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can</a:t>
            </a:r>
            <a:r>
              <a:rPr lang="en-US" sz="3600" spc="-25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build</a:t>
            </a:r>
            <a:r>
              <a:rPr lang="en-US" sz="3600" spc="-25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parsers</a:t>
            </a:r>
            <a:r>
              <a:rPr lang="en-US" sz="3600" spc="-25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that</a:t>
            </a:r>
            <a:r>
              <a:rPr lang="en-US" sz="3600" spc="-25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run</a:t>
            </a:r>
            <a:r>
              <a:rPr lang="en-US" sz="3600" spc="-25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in</a:t>
            </a:r>
            <a:r>
              <a:rPr lang="en-US" sz="3600" spc="-25" dirty="0">
                <a:latin typeface="Perpetua"/>
                <a:cs typeface="Perpetua"/>
              </a:rPr>
              <a:t> </a:t>
            </a:r>
            <a:r>
              <a:rPr lang="en-US" sz="3600" spc="-10" dirty="0">
                <a:latin typeface="Perpetua"/>
                <a:cs typeface="Perpetua"/>
              </a:rPr>
              <a:t>linear </a:t>
            </a:r>
            <a:r>
              <a:rPr lang="en-US" sz="3600" spc="-20" dirty="0">
                <a:latin typeface="Perpetua"/>
                <a:cs typeface="Perpetua"/>
              </a:rPr>
              <a:t>time</a:t>
            </a:r>
            <a:endParaRPr lang="en-US" sz="3600" dirty="0">
              <a:latin typeface="Perpetua"/>
              <a:cs typeface="Perpetua"/>
            </a:endParaRPr>
          </a:p>
          <a:p>
            <a:pPr marL="560070" marR="998855" lvl="1" indent="-340360" algn="just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60070" algn="l"/>
              </a:tabLst>
            </a:pPr>
            <a:r>
              <a:rPr lang="en-US" sz="3600" dirty="0">
                <a:latin typeface="Perpetua"/>
                <a:cs typeface="Perpetua"/>
              </a:rPr>
              <a:t>The</a:t>
            </a:r>
            <a:r>
              <a:rPr lang="en-US" sz="3600" spc="-20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two</a:t>
            </a:r>
            <a:r>
              <a:rPr lang="en-US" sz="3600" spc="-20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most</a:t>
            </a:r>
            <a:r>
              <a:rPr lang="en-US" sz="3600" spc="-20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important</a:t>
            </a:r>
            <a:r>
              <a:rPr lang="en-US" sz="3600" spc="-20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classes</a:t>
            </a:r>
            <a:r>
              <a:rPr lang="en-US" sz="3600" spc="-30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are</a:t>
            </a:r>
            <a:r>
              <a:rPr lang="en-US" sz="3600" spc="-15" dirty="0">
                <a:latin typeface="Perpetua"/>
                <a:cs typeface="Perpetua"/>
              </a:rPr>
              <a:t> </a:t>
            </a:r>
            <a:r>
              <a:rPr lang="en-US" sz="3600" spc="-10" dirty="0">
                <a:latin typeface="Perpetua"/>
                <a:cs typeface="Perpetua"/>
              </a:rPr>
              <a:t>called </a:t>
            </a:r>
            <a:r>
              <a:rPr lang="en-US" sz="3600" dirty="0">
                <a:latin typeface="Perpetua"/>
                <a:cs typeface="Perpetua"/>
              </a:rPr>
              <a:t>LL</a:t>
            </a:r>
            <a:r>
              <a:rPr lang="en-US" sz="3600" spc="-15" dirty="0">
                <a:latin typeface="Perpetua"/>
                <a:cs typeface="Perpetua"/>
              </a:rPr>
              <a:t> </a:t>
            </a:r>
            <a:r>
              <a:rPr lang="en-US" sz="3600" dirty="0">
                <a:latin typeface="Perpetua"/>
                <a:cs typeface="Perpetua"/>
              </a:rPr>
              <a:t>and</a:t>
            </a:r>
            <a:r>
              <a:rPr lang="en-US" sz="3600" spc="-5" dirty="0">
                <a:latin typeface="Perpetua"/>
                <a:cs typeface="Perpetua"/>
              </a:rPr>
              <a:t> </a:t>
            </a:r>
            <a:r>
              <a:rPr lang="en-US" sz="3600" spc="-25" dirty="0">
                <a:latin typeface="Perpetua"/>
                <a:cs typeface="Perpetua"/>
              </a:rPr>
              <a:t>LR</a:t>
            </a:r>
            <a:endParaRPr lang="en-US" sz="3600" dirty="0">
              <a:latin typeface="Perpetua"/>
              <a:cs typeface="Perpetua"/>
            </a:endParaRPr>
          </a:p>
          <a:p>
            <a:pPr marL="833119" lvl="2" indent="-258445">
              <a:lnSpc>
                <a:spcPct val="100000"/>
              </a:lnSpc>
              <a:spcBef>
                <a:spcPts val="530"/>
              </a:spcBef>
              <a:buClr>
                <a:srgbClr val="E6B0AB"/>
              </a:buClr>
              <a:buSzPct val="85185"/>
              <a:buFont typeface="Segoe UI Symbol"/>
              <a:buChar char="⚫"/>
              <a:tabLst>
                <a:tab pos="833119" algn="l"/>
              </a:tabLst>
            </a:pPr>
            <a:r>
              <a:rPr lang="en-US" sz="2700" dirty="0">
                <a:latin typeface="Perpetua"/>
                <a:cs typeface="Perpetua"/>
              </a:rPr>
              <a:t>LL</a:t>
            </a:r>
            <a:r>
              <a:rPr lang="en-US" sz="2700" spc="-10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stands</a:t>
            </a:r>
            <a:r>
              <a:rPr lang="en-US" sz="2700" spc="5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for</a:t>
            </a:r>
            <a:r>
              <a:rPr lang="en-US" sz="2700" spc="-5" dirty="0">
                <a:latin typeface="Perpetua"/>
                <a:cs typeface="Perpetua"/>
              </a:rPr>
              <a:t> </a:t>
            </a:r>
            <a:r>
              <a:rPr lang="en-US" sz="2700" b="1" i="1" spc="-20" dirty="0">
                <a:latin typeface="Perpetua"/>
                <a:cs typeface="Perpetua"/>
              </a:rPr>
              <a:t>Left-</a:t>
            </a:r>
            <a:r>
              <a:rPr lang="en-US" sz="2700" b="1" i="1" spc="-10" dirty="0">
                <a:latin typeface="Perpetua"/>
                <a:cs typeface="Perpetua"/>
              </a:rPr>
              <a:t>to-</a:t>
            </a:r>
            <a:r>
              <a:rPr lang="en-US" sz="2700" b="1" i="1" dirty="0">
                <a:latin typeface="Perpetua"/>
                <a:cs typeface="Perpetua"/>
              </a:rPr>
              <a:t>right,</a:t>
            </a:r>
            <a:r>
              <a:rPr lang="en-US" sz="2700" b="1" i="1" spc="-254" dirty="0">
                <a:latin typeface="Perpetua"/>
                <a:cs typeface="Perpetua"/>
              </a:rPr>
              <a:t> </a:t>
            </a:r>
            <a:r>
              <a:rPr lang="en-US" sz="2700" b="1" i="1" dirty="0">
                <a:latin typeface="Perpetua"/>
                <a:cs typeface="Perpetua"/>
              </a:rPr>
              <a:t>Leftmost</a:t>
            </a:r>
            <a:r>
              <a:rPr lang="en-US" sz="2700" b="1" i="1" spc="-5" dirty="0">
                <a:latin typeface="Perpetua"/>
                <a:cs typeface="Perpetua"/>
              </a:rPr>
              <a:t> </a:t>
            </a:r>
            <a:r>
              <a:rPr lang="en-US" sz="2700" b="1" i="1" spc="-10" dirty="0">
                <a:latin typeface="Perpetua"/>
                <a:cs typeface="Perpetua"/>
              </a:rPr>
              <a:t>derivation</a:t>
            </a:r>
            <a:endParaRPr lang="en-US" sz="2700" dirty="0">
              <a:latin typeface="Perpetua"/>
              <a:cs typeface="Perpetua"/>
            </a:endParaRPr>
          </a:p>
          <a:p>
            <a:pPr marL="1108075" lvl="3" indent="-242570">
              <a:lnSpc>
                <a:spcPct val="100000"/>
              </a:lnSpc>
              <a:spcBef>
                <a:spcPts val="395"/>
              </a:spcBef>
              <a:buClr>
                <a:srgbClr val="A18E6A"/>
              </a:buClr>
              <a:buSzPct val="79629"/>
              <a:buFont typeface="Segoe UI Symbol"/>
              <a:buChar char="⚫"/>
              <a:tabLst>
                <a:tab pos="1108075" algn="l"/>
              </a:tabLst>
            </a:pPr>
            <a:r>
              <a:rPr lang="en-US" sz="2700" dirty="0">
                <a:latin typeface="Perpetua"/>
                <a:cs typeface="Perpetua"/>
              </a:rPr>
              <a:t>Leftmost</a:t>
            </a:r>
            <a:r>
              <a:rPr lang="en-US" sz="2700" spc="-45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derivation</a:t>
            </a:r>
            <a:r>
              <a:rPr lang="en-US" sz="2700" spc="-45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-</a:t>
            </a:r>
            <a:r>
              <a:rPr lang="en-US" sz="2700" spc="-30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work</a:t>
            </a:r>
            <a:r>
              <a:rPr lang="en-US" sz="2700" spc="-45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on</a:t>
            </a:r>
            <a:r>
              <a:rPr lang="en-US" sz="2700" spc="-30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the</a:t>
            </a:r>
            <a:r>
              <a:rPr lang="en-US" sz="2700" spc="-30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left</a:t>
            </a:r>
            <a:r>
              <a:rPr lang="en-US" sz="2700" spc="-40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side</a:t>
            </a:r>
            <a:r>
              <a:rPr lang="en-US" sz="2700" spc="-30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of</a:t>
            </a:r>
            <a:r>
              <a:rPr lang="en-US" sz="2700" spc="-40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the</a:t>
            </a:r>
            <a:r>
              <a:rPr lang="en-US" sz="2700" spc="-30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parse</a:t>
            </a:r>
            <a:r>
              <a:rPr lang="en-US" sz="2700" spc="-30" dirty="0">
                <a:latin typeface="Perpetua"/>
                <a:cs typeface="Perpetua"/>
              </a:rPr>
              <a:t> </a:t>
            </a:r>
            <a:r>
              <a:rPr lang="en-US" sz="2700" spc="-20" dirty="0">
                <a:latin typeface="Perpetua"/>
                <a:cs typeface="Perpetua"/>
              </a:rPr>
              <a:t>tree</a:t>
            </a:r>
            <a:endParaRPr lang="en-US" sz="2700" dirty="0">
              <a:latin typeface="Perpetua"/>
              <a:cs typeface="Perpetua"/>
            </a:endParaRPr>
          </a:p>
          <a:p>
            <a:pPr marL="833119" lvl="2" indent="-258445">
              <a:lnSpc>
                <a:spcPct val="100000"/>
              </a:lnSpc>
              <a:spcBef>
                <a:spcPts val="400"/>
              </a:spcBef>
              <a:buClr>
                <a:srgbClr val="E6B0AB"/>
              </a:buClr>
              <a:buSzPct val="85185"/>
              <a:buFont typeface="Segoe UI Symbol"/>
              <a:buChar char="⚫"/>
              <a:tabLst>
                <a:tab pos="833119" algn="l"/>
              </a:tabLst>
            </a:pPr>
            <a:r>
              <a:rPr lang="en-US" sz="2700" dirty="0">
                <a:latin typeface="Perpetua"/>
                <a:cs typeface="Perpetua"/>
              </a:rPr>
              <a:t>LR stands</a:t>
            </a:r>
            <a:r>
              <a:rPr lang="en-US" sz="2700" spc="25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for</a:t>
            </a:r>
            <a:r>
              <a:rPr lang="en-US" sz="2700" spc="10" dirty="0">
                <a:latin typeface="Perpetua"/>
                <a:cs typeface="Perpetua"/>
              </a:rPr>
              <a:t> </a:t>
            </a:r>
            <a:r>
              <a:rPr lang="en-US" sz="2700" b="1" i="1" spc="-20" dirty="0">
                <a:latin typeface="Perpetua"/>
                <a:cs typeface="Perpetua"/>
              </a:rPr>
              <a:t>Left-</a:t>
            </a:r>
            <a:r>
              <a:rPr lang="en-US" sz="2700" b="1" i="1" spc="-10" dirty="0">
                <a:latin typeface="Perpetua"/>
                <a:cs typeface="Perpetua"/>
              </a:rPr>
              <a:t>to-</a:t>
            </a:r>
            <a:r>
              <a:rPr lang="en-US" sz="2700" b="1" i="1" spc="-20" dirty="0">
                <a:latin typeface="Perpetua"/>
                <a:cs typeface="Perpetua"/>
              </a:rPr>
              <a:t>right,</a:t>
            </a:r>
            <a:r>
              <a:rPr lang="en-US" sz="2700" b="1" i="1" spc="-245" dirty="0">
                <a:latin typeface="Perpetua"/>
                <a:cs typeface="Perpetua"/>
              </a:rPr>
              <a:t> </a:t>
            </a:r>
            <a:r>
              <a:rPr lang="en-US" sz="2700" b="1" i="1" dirty="0">
                <a:latin typeface="Perpetua"/>
                <a:cs typeface="Perpetua"/>
              </a:rPr>
              <a:t>Rightmost</a:t>
            </a:r>
            <a:r>
              <a:rPr lang="en-US" sz="2700" b="1" i="1" spc="5" dirty="0">
                <a:latin typeface="Perpetua"/>
                <a:cs typeface="Perpetua"/>
              </a:rPr>
              <a:t> </a:t>
            </a:r>
            <a:r>
              <a:rPr lang="en-US" sz="2700" b="1" i="1" spc="-10" dirty="0">
                <a:latin typeface="Perpetua"/>
                <a:cs typeface="Perpetua"/>
              </a:rPr>
              <a:t>derivation</a:t>
            </a:r>
            <a:endParaRPr lang="en-US" sz="2700" dirty="0">
              <a:latin typeface="Perpetua"/>
              <a:cs typeface="Perpetua"/>
            </a:endParaRPr>
          </a:p>
          <a:p>
            <a:pPr marL="1108075" lvl="3" indent="-242570">
              <a:lnSpc>
                <a:spcPct val="100000"/>
              </a:lnSpc>
              <a:spcBef>
                <a:spcPts val="405"/>
              </a:spcBef>
              <a:buClr>
                <a:srgbClr val="A18E6A"/>
              </a:buClr>
              <a:buSzPct val="79629"/>
              <a:buFont typeface="Segoe UI Symbol"/>
              <a:buChar char="⚫"/>
              <a:tabLst>
                <a:tab pos="1108075" algn="l"/>
              </a:tabLst>
            </a:pPr>
            <a:r>
              <a:rPr lang="en-US" sz="2700" dirty="0">
                <a:latin typeface="Perpetua"/>
                <a:cs typeface="Perpetua"/>
              </a:rPr>
              <a:t>Rightmost</a:t>
            </a:r>
            <a:r>
              <a:rPr lang="en-US" sz="2700" spc="-35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derivation</a:t>
            </a:r>
            <a:r>
              <a:rPr lang="en-US" sz="2700" spc="-40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-</a:t>
            </a:r>
            <a:r>
              <a:rPr lang="en-US" sz="2700" spc="-15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work</a:t>
            </a:r>
            <a:r>
              <a:rPr lang="en-US" sz="2700" spc="-25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on</a:t>
            </a:r>
            <a:r>
              <a:rPr lang="en-US" sz="2700" spc="-35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the</a:t>
            </a:r>
            <a:r>
              <a:rPr lang="en-US" sz="2700" spc="-15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right</a:t>
            </a:r>
            <a:r>
              <a:rPr lang="en-US" sz="2700" spc="-30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side</a:t>
            </a:r>
            <a:r>
              <a:rPr lang="en-US" sz="2700" spc="-30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of</a:t>
            </a:r>
            <a:r>
              <a:rPr lang="en-US" sz="2700" spc="-25" dirty="0">
                <a:latin typeface="Perpetua"/>
                <a:cs typeface="Perpetua"/>
              </a:rPr>
              <a:t> </a:t>
            </a:r>
            <a:r>
              <a:rPr lang="en-US" sz="2700" dirty="0">
                <a:latin typeface="Perpetua"/>
                <a:cs typeface="Perpetua"/>
              </a:rPr>
              <a:t>the</a:t>
            </a:r>
            <a:r>
              <a:rPr lang="en-US" sz="2700" spc="-15" dirty="0">
                <a:latin typeface="Perpetua"/>
                <a:cs typeface="Perpetua"/>
              </a:rPr>
              <a:t> </a:t>
            </a:r>
            <a:r>
              <a:rPr lang="en-US" sz="2700" spc="-20" dirty="0">
                <a:latin typeface="Perpetua"/>
                <a:cs typeface="Perpetua"/>
              </a:rPr>
              <a:t>tree</a:t>
            </a:r>
            <a:endParaRPr lang="en-US" sz="2700" dirty="0">
              <a:latin typeface="Perpetua"/>
              <a:cs typeface="Perpetua"/>
            </a:endParaRPr>
          </a:p>
          <a:p>
            <a:pPr marL="558800" lvl="1" indent="-263525">
              <a:lnSpc>
                <a:spcPct val="100000"/>
              </a:lnSpc>
              <a:spcBef>
                <a:spcPts val="38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lang="en-US" sz="2800" dirty="0">
                <a:latin typeface="Perpetua"/>
                <a:cs typeface="Perpetua"/>
              </a:rPr>
              <a:t>LL</a:t>
            </a:r>
            <a:r>
              <a:rPr lang="en-US" sz="2800" spc="-35" dirty="0">
                <a:latin typeface="Perpetua"/>
                <a:cs typeface="Perpetua"/>
              </a:rPr>
              <a:t> </a:t>
            </a:r>
            <a:r>
              <a:rPr lang="en-US" sz="2800" dirty="0">
                <a:latin typeface="Perpetua"/>
                <a:cs typeface="Perpetua"/>
              </a:rPr>
              <a:t>parsers</a:t>
            </a:r>
            <a:r>
              <a:rPr lang="en-US" sz="2800" spc="-20" dirty="0">
                <a:latin typeface="Perpetua"/>
                <a:cs typeface="Perpetua"/>
              </a:rPr>
              <a:t> </a:t>
            </a:r>
            <a:r>
              <a:rPr lang="en-US" sz="2800" dirty="0">
                <a:latin typeface="Perpetua"/>
                <a:cs typeface="Perpetua"/>
              </a:rPr>
              <a:t>are</a:t>
            </a:r>
            <a:r>
              <a:rPr lang="en-US" sz="2800" spc="-20" dirty="0">
                <a:latin typeface="Perpetua"/>
                <a:cs typeface="Perpetua"/>
              </a:rPr>
              <a:t> </a:t>
            </a:r>
            <a:r>
              <a:rPr lang="en-US" sz="2800" dirty="0">
                <a:latin typeface="Perpetua"/>
                <a:cs typeface="Perpetua"/>
              </a:rPr>
              <a:t>also</a:t>
            </a:r>
            <a:r>
              <a:rPr lang="en-US" sz="2800" spc="-20" dirty="0">
                <a:latin typeface="Perpetua"/>
                <a:cs typeface="Perpetua"/>
              </a:rPr>
              <a:t> </a:t>
            </a:r>
            <a:r>
              <a:rPr lang="en-US" sz="2800" dirty="0">
                <a:latin typeface="Perpetua"/>
                <a:cs typeface="Perpetua"/>
              </a:rPr>
              <a:t>called</a:t>
            </a:r>
            <a:r>
              <a:rPr lang="en-US" sz="2800" spc="-20" dirty="0">
                <a:latin typeface="Perpetua"/>
                <a:cs typeface="Perpetua"/>
              </a:rPr>
              <a:t> </a:t>
            </a:r>
            <a:r>
              <a:rPr lang="en-US" sz="2800" spc="-10" dirty="0">
                <a:latin typeface="Perpetua"/>
                <a:cs typeface="Perpetua"/>
              </a:rPr>
              <a:t>'</a:t>
            </a:r>
            <a:r>
              <a:rPr lang="en-US" sz="2800" i="1" spc="-10" dirty="0">
                <a:latin typeface="Perpetua"/>
                <a:cs typeface="Perpetua"/>
              </a:rPr>
              <a:t>top-</a:t>
            </a:r>
            <a:r>
              <a:rPr lang="en-US" sz="2800" i="1" spc="-20" dirty="0">
                <a:latin typeface="Perpetua"/>
                <a:cs typeface="Perpetua"/>
              </a:rPr>
              <a:t>down</a:t>
            </a:r>
            <a:r>
              <a:rPr lang="en-US" sz="2800" spc="-20" dirty="0">
                <a:latin typeface="Perpetua"/>
                <a:cs typeface="Perpetua"/>
              </a:rPr>
              <a:t>',</a:t>
            </a:r>
            <a:r>
              <a:rPr lang="en-US" sz="2800" spc="-145" dirty="0">
                <a:latin typeface="Perpetua"/>
                <a:cs typeface="Perpetua"/>
              </a:rPr>
              <a:t> </a:t>
            </a:r>
            <a:r>
              <a:rPr lang="en-US" sz="2800" dirty="0">
                <a:latin typeface="Perpetua"/>
                <a:cs typeface="Perpetua"/>
              </a:rPr>
              <a:t>or</a:t>
            </a:r>
            <a:r>
              <a:rPr lang="en-US" sz="2800" spc="-25" dirty="0">
                <a:latin typeface="Perpetua"/>
                <a:cs typeface="Perpetua"/>
              </a:rPr>
              <a:t> </a:t>
            </a:r>
            <a:r>
              <a:rPr lang="en-US" sz="2800" i="1" spc="-10" dirty="0">
                <a:latin typeface="Perpetua"/>
                <a:cs typeface="Perpetua"/>
              </a:rPr>
              <a:t>'predictive</a:t>
            </a:r>
            <a:r>
              <a:rPr lang="en-US" sz="2800" spc="-10" dirty="0">
                <a:latin typeface="Perpetua"/>
                <a:cs typeface="Perpetua"/>
              </a:rPr>
              <a:t>'</a:t>
            </a:r>
            <a:r>
              <a:rPr lang="en-US" sz="2800" spc="-25" dirty="0">
                <a:latin typeface="Perpetua"/>
                <a:cs typeface="Perpetua"/>
              </a:rPr>
              <a:t> </a:t>
            </a:r>
            <a:r>
              <a:rPr lang="en-US" sz="2800" spc="-10" dirty="0">
                <a:latin typeface="Perpetua"/>
                <a:cs typeface="Perpetua"/>
              </a:rPr>
              <a:t>parsers</a:t>
            </a:r>
            <a:endParaRPr lang="en-US" sz="2800" dirty="0">
              <a:latin typeface="Perpetua"/>
              <a:cs typeface="Perpetua"/>
            </a:endParaRPr>
          </a:p>
          <a:p>
            <a:pPr marL="558800" lvl="1" indent="-26352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lang="en-US" sz="2800" dirty="0">
                <a:latin typeface="Perpetua"/>
                <a:cs typeface="Perpetua"/>
              </a:rPr>
              <a:t>LR</a:t>
            </a:r>
            <a:r>
              <a:rPr lang="en-US" sz="2800" spc="-15" dirty="0">
                <a:latin typeface="Perpetua"/>
                <a:cs typeface="Perpetua"/>
              </a:rPr>
              <a:t> </a:t>
            </a:r>
            <a:r>
              <a:rPr lang="en-US" sz="2800" dirty="0">
                <a:latin typeface="Perpetua"/>
                <a:cs typeface="Perpetua"/>
              </a:rPr>
              <a:t>parsers</a:t>
            </a:r>
            <a:r>
              <a:rPr lang="en-US" sz="2800" spc="-10" dirty="0">
                <a:latin typeface="Perpetua"/>
                <a:cs typeface="Perpetua"/>
              </a:rPr>
              <a:t> </a:t>
            </a:r>
            <a:r>
              <a:rPr lang="en-US" sz="2800" dirty="0">
                <a:latin typeface="Perpetua"/>
                <a:cs typeface="Perpetua"/>
              </a:rPr>
              <a:t>are</a:t>
            </a:r>
            <a:r>
              <a:rPr lang="en-US" sz="2800" spc="-25" dirty="0">
                <a:latin typeface="Perpetua"/>
                <a:cs typeface="Perpetua"/>
              </a:rPr>
              <a:t> </a:t>
            </a:r>
            <a:r>
              <a:rPr lang="en-US" sz="2800" dirty="0">
                <a:latin typeface="Perpetua"/>
                <a:cs typeface="Perpetua"/>
              </a:rPr>
              <a:t>also</a:t>
            </a:r>
            <a:r>
              <a:rPr lang="en-US" sz="2800" spc="-10" dirty="0">
                <a:latin typeface="Perpetua"/>
                <a:cs typeface="Perpetua"/>
              </a:rPr>
              <a:t> </a:t>
            </a:r>
            <a:r>
              <a:rPr lang="en-US" sz="2800" dirty="0">
                <a:latin typeface="Perpetua"/>
                <a:cs typeface="Perpetua"/>
              </a:rPr>
              <a:t>called</a:t>
            </a:r>
            <a:r>
              <a:rPr lang="en-US" sz="2800" spc="-10" dirty="0">
                <a:latin typeface="Perpetua"/>
                <a:cs typeface="Perpetua"/>
              </a:rPr>
              <a:t> '</a:t>
            </a:r>
            <a:r>
              <a:rPr lang="en-US" sz="2800" i="1" spc="-10" dirty="0">
                <a:latin typeface="Perpetua"/>
                <a:cs typeface="Perpetua"/>
              </a:rPr>
              <a:t>bottom-</a:t>
            </a:r>
            <a:r>
              <a:rPr lang="en-US" sz="2800" i="1" dirty="0">
                <a:latin typeface="Perpetua"/>
                <a:cs typeface="Perpetua"/>
              </a:rPr>
              <a:t>up</a:t>
            </a:r>
            <a:r>
              <a:rPr lang="en-US" sz="2800" dirty="0">
                <a:latin typeface="Perpetua"/>
                <a:cs typeface="Perpetua"/>
              </a:rPr>
              <a:t>',</a:t>
            </a:r>
            <a:r>
              <a:rPr lang="en-US" sz="2800" spc="-150" dirty="0">
                <a:latin typeface="Perpetua"/>
                <a:cs typeface="Perpetua"/>
              </a:rPr>
              <a:t> </a:t>
            </a:r>
            <a:r>
              <a:rPr lang="en-US" sz="2800" dirty="0">
                <a:latin typeface="Perpetua"/>
                <a:cs typeface="Perpetua"/>
              </a:rPr>
              <a:t>or</a:t>
            </a:r>
            <a:r>
              <a:rPr lang="en-US" sz="2800" spc="-15" dirty="0">
                <a:latin typeface="Perpetua"/>
                <a:cs typeface="Perpetua"/>
              </a:rPr>
              <a:t> </a:t>
            </a:r>
            <a:r>
              <a:rPr lang="en-US" sz="2800" spc="-10" dirty="0">
                <a:latin typeface="Perpetua"/>
                <a:cs typeface="Perpetua"/>
              </a:rPr>
              <a:t>'</a:t>
            </a:r>
            <a:r>
              <a:rPr lang="en-US" sz="2800" i="1" spc="-10" dirty="0">
                <a:latin typeface="Perpetua"/>
                <a:cs typeface="Perpetua"/>
              </a:rPr>
              <a:t>shift-</a:t>
            </a:r>
            <a:r>
              <a:rPr lang="en-US" sz="2800" i="1" dirty="0">
                <a:latin typeface="Perpetua"/>
                <a:cs typeface="Perpetua"/>
              </a:rPr>
              <a:t>reduce</a:t>
            </a:r>
            <a:r>
              <a:rPr lang="en-US" sz="2800" dirty="0">
                <a:latin typeface="Perpetua"/>
                <a:cs typeface="Perpetua"/>
              </a:rPr>
              <a:t>'</a:t>
            </a:r>
            <a:r>
              <a:rPr lang="en-US" sz="2800" spc="-30" dirty="0">
                <a:latin typeface="Perpetua"/>
                <a:cs typeface="Perpetua"/>
              </a:rPr>
              <a:t> </a:t>
            </a:r>
            <a:r>
              <a:rPr lang="en-US" sz="2800" spc="-10" dirty="0">
                <a:latin typeface="Perpetua"/>
                <a:cs typeface="Perpetua"/>
              </a:rPr>
              <a:t>parsers</a:t>
            </a:r>
            <a:endParaRPr lang="en-US" sz="2800" dirty="0">
              <a:latin typeface="Perpetua"/>
              <a:cs typeface="Perpetua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829CC-EDFC-69BF-0E7B-E24EB922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400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6BFB-82AE-EA95-1CDE-A4D947B5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pPr marL="558800" lvl="1" indent="-263525">
              <a:spcBef>
                <a:spcPts val="38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lang="en-US" sz="2000">
                <a:latin typeface="Perpetua"/>
                <a:cs typeface="Perpetua"/>
              </a:rPr>
              <a:t>LL</a:t>
            </a:r>
            <a:r>
              <a:rPr lang="en-US" sz="2000" spc="-35">
                <a:latin typeface="Perpetua"/>
                <a:cs typeface="Perpetua"/>
              </a:rPr>
              <a:t> </a:t>
            </a:r>
            <a:r>
              <a:rPr lang="en-US" sz="2000">
                <a:latin typeface="Perpetua"/>
                <a:cs typeface="Perpetua"/>
              </a:rPr>
              <a:t>parsers</a:t>
            </a:r>
            <a:r>
              <a:rPr lang="en-US" sz="2000" spc="-20">
                <a:latin typeface="Perpetua"/>
                <a:cs typeface="Perpetua"/>
              </a:rPr>
              <a:t> </a:t>
            </a:r>
            <a:r>
              <a:rPr lang="en-US" sz="2000">
                <a:latin typeface="Perpetua"/>
                <a:cs typeface="Perpetua"/>
              </a:rPr>
              <a:t>are</a:t>
            </a:r>
            <a:r>
              <a:rPr lang="en-US" sz="2000" spc="-20">
                <a:latin typeface="Perpetua"/>
                <a:cs typeface="Perpetua"/>
              </a:rPr>
              <a:t> </a:t>
            </a:r>
            <a:r>
              <a:rPr lang="en-US" sz="2000">
                <a:latin typeface="Perpetua"/>
                <a:cs typeface="Perpetua"/>
              </a:rPr>
              <a:t>also</a:t>
            </a:r>
            <a:r>
              <a:rPr lang="en-US" sz="2000" spc="-20">
                <a:latin typeface="Perpetua"/>
                <a:cs typeface="Perpetua"/>
              </a:rPr>
              <a:t> </a:t>
            </a:r>
            <a:r>
              <a:rPr lang="en-US" sz="2000">
                <a:latin typeface="Perpetua"/>
                <a:cs typeface="Perpetua"/>
              </a:rPr>
              <a:t>called</a:t>
            </a:r>
            <a:r>
              <a:rPr lang="en-US" sz="2000" spc="-20">
                <a:latin typeface="Perpetua"/>
                <a:cs typeface="Perpetua"/>
              </a:rPr>
              <a:t> </a:t>
            </a:r>
            <a:r>
              <a:rPr lang="en-US" sz="2000" spc="-10">
                <a:latin typeface="Perpetua"/>
                <a:cs typeface="Perpetua"/>
              </a:rPr>
              <a:t>'</a:t>
            </a:r>
            <a:r>
              <a:rPr lang="en-US" sz="2000" i="1" spc="-10">
                <a:latin typeface="Perpetua"/>
                <a:cs typeface="Perpetua"/>
              </a:rPr>
              <a:t>top-</a:t>
            </a:r>
            <a:r>
              <a:rPr lang="en-US" sz="2000" i="1" spc="-20">
                <a:latin typeface="Perpetua"/>
                <a:cs typeface="Perpetua"/>
              </a:rPr>
              <a:t>down</a:t>
            </a:r>
            <a:r>
              <a:rPr lang="en-US" sz="2000" spc="-20">
                <a:latin typeface="Perpetua"/>
                <a:cs typeface="Perpetua"/>
              </a:rPr>
              <a:t>',</a:t>
            </a:r>
            <a:r>
              <a:rPr lang="en-US" sz="2000" spc="-145">
                <a:latin typeface="Perpetua"/>
                <a:cs typeface="Perpetua"/>
              </a:rPr>
              <a:t> </a:t>
            </a:r>
            <a:r>
              <a:rPr lang="en-US" sz="2000">
                <a:latin typeface="Perpetua"/>
                <a:cs typeface="Perpetua"/>
              </a:rPr>
              <a:t>or</a:t>
            </a:r>
            <a:r>
              <a:rPr lang="en-US" sz="2000" spc="-25">
                <a:latin typeface="Perpetua"/>
                <a:cs typeface="Perpetua"/>
              </a:rPr>
              <a:t> </a:t>
            </a:r>
            <a:r>
              <a:rPr lang="en-US" sz="2000" i="1" spc="-10">
                <a:latin typeface="Perpetua"/>
                <a:cs typeface="Perpetua"/>
              </a:rPr>
              <a:t>'predictive</a:t>
            </a:r>
            <a:r>
              <a:rPr lang="en-US" sz="2000" spc="-10">
                <a:latin typeface="Perpetua"/>
                <a:cs typeface="Perpetua"/>
              </a:rPr>
              <a:t>'</a:t>
            </a:r>
            <a:r>
              <a:rPr lang="en-US" sz="2000" spc="-25">
                <a:latin typeface="Perpetua"/>
                <a:cs typeface="Perpetua"/>
              </a:rPr>
              <a:t> </a:t>
            </a:r>
            <a:r>
              <a:rPr lang="en-US" sz="2000" spc="-10">
                <a:latin typeface="Perpetua"/>
                <a:cs typeface="Perpetua"/>
              </a:rPr>
              <a:t>parsers</a:t>
            </a:r>
          </a:p>
          <a:p>
            <a:pPr marL="295275" lvl="1" indent="0">
              <a:spcBef>
                <a:spcPts val="385"/>
              </a:spcBef>
              <a:buClr>
                <a:srgbClr val="9B2C1F"/>
              </a:buClr>
              <a:buSzPct val="83928"/>
              <a:buNone/>
              <a:tabLst>
                <a:tab pos="558800" algn="l"/>
              </a:tabLst>
            </a:pPr>
            <a:endParaRPr lang="en-US" sz="2000">
              <a:latin typeface="Perpetua"/>
              <a:cs typeface="Perpetua"/>
            </a:endParaRPr>
          </a:p>
          <a:p>
            <a:pPr marL="295275" lvl="1" indent="0">
              <a:spcBef>
                <a:spcPts val="385"/>
              </a:spcBef>
              <a:buClr>
                <a:srgbClr val="9B2C1F"/>
              </a:buClr>
              <a:buSzPct val="83928"/>
              <a:buNone/>
              <a:tabLst>
                <a:tab pos="558800" algn="l"/>
              </a:tabLst>
            </a:pPr>
            <a:endParaRPr lang="en-US" sz="2000">
              <a:latin typeface="Perpetua"/>
              <a:cs typeface="Perpetua"/>
            </a:endParaRPr>
          </a:p>
          <a:p>
            <a:pPr marL="295275" lvl="1" indent="0">
              <a:spcBef>
                <a:spcPts val="385"/>
              </a:spcBef>
              <a:buClr>
                <a:srgbClr val="9B2C1F"/>
              </a:buClr>
              <a:buSzPct val="83928"/>
              <a:buNone/>
              <a:tabLst>
                <a:tab pos="558800" algn="l"/>
              </a:tabLst>
            </a:pPr>
            <a:endParaRPr lang="en-US" sz="2000">
              <a:latin typeface="Perpetua"/>
              <a:cs typeface="Perpetua"/>
            </a:endParaRPr>
          </a:p>
          <a:p>
            <a:pPr marL="295275" lvl="1" indent="0">
              <a:spcBef>
                <a:spcPts val="385"/>
              </a:spcBef>
              <a:buClr>
                <a:srgbClr val="9B2C1F"/>
              </a:buClr>
              <a:buSzPct val="83928"/>
              <a:buNone/>
              <a:tabLst>
                <a:tab pos="558800" algn="l"/>
              </a:tabLst>
            </a:pPr>
            <a:endParaRPr lang="en-US" sz="2000">
              <a:latin typeface="Perpetua"/>
              <a:cs typeface="Perpetua"/>
            </a:endParaRPr>
          </a:p>
          <a:p>
            <a:pPr marL="295275" lvl="1" indent="0">
              <a:spcBef>
                <a:spcPts val="385"/>
              </a:spcBef>
              <a:buClr>
                <a:srgbClr val="9B2C1F"/>
              </a:buClr>
              <a:buSzPct val="83928"/>
              <a:buNone/>
              <a:tabLst>
                <a:tab pos="558800" algn="l"/>
              </a:tabLst>
            </a:pPr>
            <a:endParaRPr lang="en-US" sz="2000">
              <a:latin typeface="Perpetua"/>
              <a:cs typeface="Perpetua"/>
            </a:endParaRPr>
          </a:p>
          <a:p>
            <a:pPr marL="558800" lvl="1" indent="-263525">
              <a:spcBef>
                <a:spcPts val="39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8800" algn="l"/>
              </a:tabLst>
            </a:pPr>
            <a:r>
              <a:rPr lang="en-US" sz="2000">
                <a:latin typeface="Perpetua"/>
                <a:cs typeface="Perpetua"/>
              </a:rPr>
              <a:t>LR</a:t>
            </a:r>
            <a:r>
              <a:rPr lang="en-US" sz="2000" spc="-15">
                <a:latin typeface="Perpetua"/>
                <a:cs typeface="Perpetua"/>
              </a:rPr>
              <a:t> </a:t>
            </a:r>
            <a:r>
              <a:rPr lang="en-US" sz="2000">
                <a:latin typeface="Perpetua"/>
                <a:cs typeface="Perpetua"/>
              </a:rPr>
              <a:t>parsers</a:t>
            </a:r>
            <a:r>
              <a:rPr lang="en-US" sz="2000" spc="-10">
                <a:latin typeface="Perpetua"/>
                <a:cs typeface="Perpetua"/>
              </a:rPr>
              <a:t> </a:t>
            </a:r>
            <a:r>
              <a:rPr lang="en-US" sz="2000">
                <a:latin typeface="Perpetua"/>
                <a:cs typeface="Perpetua"/>
              </a:rPr>
              <a:t>are</a:t>
            </a:r>
            <a:r>
              <a:rPr lang="en-US" sz="2000" spc="-25">
                <a:latin typeface="Perpetua"/>
                <a:cs typeface="Perpetua"/>
              </a:rPr>
              <a:t> </a:t>
            </a:r>
            <a:r>
              <a:rPr lang="en-US" sz="2000">
                <a:latin typeface="Perpetua"/>
                <a:cs typeface="Perpetua"/>
              </a:rPr>
              <a:t>also</a:t>
            </a:r>
            <a:r>
              <a:rPr lang="en-US" sz="2000" spc="-10">
                <a:latin typeface="Perpetua"/>
                <a:cs typeface="Perpetua"/>
              </a:rPr>
              <a:t> </a:t>
            </a:r>
            <a:r>
              <a:rPr lang="en-US" sz="2000">
                <a:latin typeface="Perpetua"/>
                <a:cs typeface="Perpetua"/>
              </a:rPr>
              <a:t>called</a:t>
            </a:r>
            <a:r>
              <a:rPr lang="en-US" sz="2000" spc="-10">
                <a:latin typeface="Perpetua"/>
                <a:cs typeface="Perpetua"/>
              </a:rPr>
              <a:t> '</a:t>
            </a:r>
            <a:r>
              <a:rPr lang="en-US" sz="2000" i="1" spc="-10">
                <a:latin typeface="Perpetua"/>
                <a:cs typeface="Perpetua"/>
              </a:rPr>
              <a:t>bottom-</a:t>
            </a:r>
            <a:r>
              <a:rPr lang="en-US" sz="2000" i="1">
                <a:latin typeface="Perpetua"/>
                <a:cs typeface="Perpetua"/>
              </a:rPr>
              <a:t>up</a:t>
            </a:r>
            <a:r>
              <a:rPr lang="en-US" sz="2000">
                <a:latin typeface="Perpetua"/>
                <a:cs typeface="Perpetua"/>
              </a:rPr>
              <a:t>',</a:t>
            </a:r>
            <a:r>
              <a:rPr lang="en-US" sz="2000" spc="-150">
                <a:latin typeface="Perpetua"/>
                <a:cs typeface="Perpetua"/>
              </a:rPr>
              <a:t> </a:t>
            </a:r>
            <a:r>
              <a:rPr lang="en-US" sz="2000">
                <a:latin typeface="Perpetua"/>
                <a:cs typeface="Perpetua"/>
              </a:rPr>
              <a:t>or</a:t>
            </a:r>
            <a:r>
              <a:rPr lang="en-US" sz="2000" spc="-15">
                <a:latin typeface="Perpetua"/>
                <a:cs typeface="Perpetua"/>
              </a:rPr>
              <a:t> </a:t>
            </a:r>
            <a:r>
              <a:rPr lang="en-US" sz="2000" spc="-10">
                <a:latin typeface="Perpetua"/>
                <a:cs typeface="Perpetua"/>
              </a:rPr>
              <a:t>'</a:t>
            </a:r>
            <a:r>
              <a:rPr lang="en-US" sz="2000" i="1" spc="-10">
                <a:latin typeface="Perpetua"/>
                <a:cs typeface="Perpetua"/>
              </a:rPr>
              <a:t>shift-</a:t>
            </a:r>
            <a:r>
              <a:rPr lang="en-US" sz="2000" i="1">
                <a:latin typeface="Perpetua"/>
                <a:cs typeface="Perpetua"/>
              </a:rPr>
              <a:t>reduce</a:t>
            </a:r>
            <a:r>
              <a:rPr lang="en-US" sz="2000">
                <a:latin typeface="Perpetua"/>
                <a:cs typeface="Perpetua"/>
              </a:rPr>
              <a:t>'</a:t>
            </a:r>
            <a:r>
              <a:rPr lang="en-US" sz="2000" spc="-30">
                <a:latin typeface="Perpetua"/>
                <a:cs typeface="Perpetua"/>
              </a:rPr>
              <a:t> </a:t>
            </a:r>
            <a:r>
              <a:rPr lang="en-US" sz="2000" spc="-10">
                <a:latin typeface="Perpetua"/>
                <a:cs typeface="Perpetua"/>
              </a:rPr>
              <a:t>parsers</a:t>
            </a:r>
            <a:endParaRPr lang="en-US" sz="2000">
              <a:latin typeface="Perpetua"/>
              <a:cs typeface="Perpetua"/>
            </a:endParaRP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8C5D638C-9443-5FFA-62DD-851E658D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90" y="168876"/>
            <a:ext cx="3786541" cy="2631989"/>
          </a:xfrm>
          <a:prstGeom prst="rect">
            <a:avLst/>
          </a:prstGeom>
        </p:spPr>
      </p:pic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25AC068F-44F6-7852-B3D8-4B395F60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730" y="2961503"/>
            <a:ext cx="3940452" cy="31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313" y="33528"/>
            <a:ext cx="5613400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8895" algn="l"/>
              </a:tabLst>
            </a:pPr>
            <a:r>
              <a:rPr sz="4800" spc="-100" dirty="0"/>
              <a:t>Top-</a:t>
            </a:r>
            <a:r>
              <a:rPr sz="4800" spc="-20" dirty="0"/>
              <a:t>down</a:t>
            </a:r>
            <a:r>
              <a:rPr sz="4800" dirty="0"/>
              <a:t>	parsing</a:t>
            </a:r>
            <a:r>
              <a:rPr sz="4800" spc="-295" dirty="0"/>
              <a:t> </a:t>
            </a:r>
            <a:r>
              <a:rPr sz="4800" spc="-20" dirty="0"/>
              <a:t>(LL)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8700" y="215900"/>
            <a:ext cx="2930905" cy="635990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83740" y="1011681"/>
            <a:ext cx="5168900" cy="5209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315"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Consider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grammar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comma </a:t>
            </a:r>
            <a:r>
              <a:rPr sz="2800" dirty="0">
                <a:latin typeface="Times New Roman"/>
                <a:cs typeface="Times New Roman"/>
              </a:rPr>
              <a:t>separated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list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identifiers, </a:t>
            </a:r>
            <a:r>
              <a:rPr sz="2800" dirty="0">
                <a:latin typeface="Times New Roman"/>
                <a:cs typeface="Times New Roman"/>
              </a:rPr>
              <a:t>terminated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semicolon: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1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 marR="972185"/>
            <a:r>
              <a:rPr sz="2800" b="1" i="1" dirty="0">
                <a:latin typeface="Times New Roman"/>
                <a:cs typeface="Times New Roman"/>
              </a:rPr>
              <a:t>id_list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→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chemeClr val="accent1"/>
                </a:solidFill>
                <a:latin typeface="Times New Roman"/>
                <a:cs typeface="Times New Roman"/>
              </a:rPr>
              <a:t>id_list_tail </a:t>
            </a:r>
            <a:r>
              <a:rPr sz="2800" b="1" i="1" dirty="0">
                <a:solidFill>
                  <a:schemeClr val="accent1"/>
                </a:solidFill>
                <a:latin typeface="Times New Roman"/>
                <a:cs typeface="Times New Roman"/>
              </a:rPr>
              <a:t>id_list_tail</a:t>
            </a:r>
            <a:r>
              <a:rPr sz="2800" b="1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→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,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chemeClr val="accent1"/>
                </a:solidFill>
                <a:latin typeface="Times New Roman"/>
                <a:cs typeface="Times New Roman"/>
              </a:rPr>
              <a:t>id_list_tail </a:t>
            </a:r>
            <a:r>
              <a:rPr sz="2800" b="1" i="1" dirty="0">
                <a:solidFill>
                  <a:schemeClr val="accent1"/>
                </a:solidFill>
                <a:latin typeface="Times New Roman"/>
                <a:cs typeface="Times New Roman"/>
              </a:rPr>
              <a:t>id_list_tail</a:t>
            </a:r>
            <a:r>
              <a:rPr sz="2800" b="1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→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7030A0"/>
                </a:solidFill>
                <a:latin typeface="Times New Roman"/>
                <a:cs typeface="Times New Roman"/>
              </a:rPr>
              <a:t>;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>
              <a:spcBef>
                <a:spcPts val="1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469900" marR="5080" indent="-457200">
              <a:spcBef>
                <a:spcPts val="5"/>
              </a:spcBef>
              <a:buFont typeface="Arial"/>
              <a:buChar char="•"/>
              <a:tabLst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top-</a:t>
            </a:r>
            <a:r>
              <a:rPr sz="2800" dirty="0">
                <a:latin typeface="Times New Roman"/>
                <a:cs typeface="Times New Roman"/>
              </a:rPr>
              <a:t>down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construction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parse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tree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string: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“A,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B,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C;”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starts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root</a:t>
            </a:r>
            <a:r>
              <a:rPr sz="2800" spc="-25" dirty="0">
                <a:latin typeface="Times New Roman"/>
                <a:cs typeface="Times New Roman"/>
              </a:rPr>
              <a:t> and </a:t>
            </a:r>
            <a:r>
              <a:rPr sz="2800" dirty="0">
                <a:latin typeface="Times New Roman"/>
                <a:cs typeface="Times New Roman"/>
              </a:rPr>
              <a:t>applies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rules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tried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identify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0940" y="6171323"/>
            <a:ext cx="945515" cy="4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sz="2800" spc="-10" dirty="0">
                <a:latin typeface="Times New Roman"/>
                <a:cs typeface="Times New Roman"/>
              </a:rPr>
              <a:t>nodes.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636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951" y="63498"/>
            <a:ext cx="2978150" cy="67310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8905" y="-81030"/>
            <a:ext cx="10515600" cy="913070"/>
          </a:xfrm>
          <a:prstGeom prst="rect">
            <a:avLst/>
          </a:prstGeom>
        </p:spPr>
        <p:txBody>
          <a:bodyPr vert="horz" wrap="square" lIns="0" tIns="20320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600" spc="-100" dirty="0"/>
              <a:t>Bottom-</a:t>
            </a:r>
            <a:r>
              <a:rPr sz="4600" dirty="0"/>
              <a:t>up</a:t>
            </a:r>
            <a:r>
              <a:rPr sz="4600" spc="-125" dirty="0"/>
              <a:t> </a:t>
            </a:r>
            <a:r>
              <a:rPr sz="4600" spc="-10" dirty="0"/>
              <a:t>parsing</a:t>
            </a:r>
            <a:r>
              <a:rPr sz="4600" spc="-120" dirty="0"/>
              <a:t> </a:t>
            </a:r>
            <a:r>
              <a:rPr sz="4600" spc="-20" dirty="0"/>
              <a:t>(LR)</a:t>
            </a:r>
            <a:endParaRPr sz="4600" dirty="0"/>
          </a:p>
        </p:txBody>
      </p:sp>
      <p:sp>
        <p:nvSpPr>
          <p:cNvPr id="8" name="object 8"/>
          <p:cNvSpPr/>
          <p:nvPr/>
        </p:nvSpPr>
        <p:spPr>
          <a:xfrm>
            <a:off x="6858382" y="1600581"/>
            <a:ext cx="2895600" cy="304800"/>
          </a:xfrm>
          <a:custGeom>
            <a:avLst/>
            <a:gdLst/>
            <a:ahLst/>
            <a:cxnLst/>
            <a:rect l="l" t="t" r="r" b="b"/>
            <a:pathLst>
              <a:path w="2895600" h="304800">
                <a:moveTo>
                  <a:pt x="0" y="304800"/>
                </a:moveTo>
                <a:lnTo>
                  <a:pt x="2895600" y="304800"/>
                </a:lnTo>
                <a:lnTo>
                  <a:pt x="2895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5715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83741" y="1013206"/>
            <a:ext cx="4309745" cy="51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1200"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id_list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→ </a:t>
            </a:r>
            <a:r>
              <a:rPr sz="2400" b="1" dirty="0">
                <a:latin typeface="Times New Roman"/>
                <a:cs typeface="Times New Roman"/>
              </a:rPr>
              <a:t>id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id_list_tail </a:t>
            </a:r>
            <a:r>
              <a:rPr sz="2400" b="1" i="1" dirty="0">
                <a:latin typeface="Times New Roman"/>
                <a:cs typeface="Times New Roman"/>
              </a:rPr>
              <a:t>id_list_tail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→ </a:t>
            </a:r>
            <a:r>
              <a:rPr sz="2400" b="1" dirty="0">
                <a:latin typeface="Times New Roman"/>
                <a:cs typeface="Times New Roman"/>
              </a:rPr>
              <a:t>, id </a:t>
            </a:r>
            <a:r>
              <a:rPr sz="2400" b="1" i="1" spc="-10" dirty="0">
                <a:latin typeface="Times New Roman"/>
                <a:cs typeface="Times New Roman"/>
              </a:rPr>
              <a:t>id_list_tail </a:t>
            </a:r>
            <a:r>
              <a:rPr sz="2400" b="1" i="1" dirty="0">
                <a:latin typeface="Times New Roman"/>
                <a:cs typeface="Times New Roman"/>
              </a:rPr>
              <a:t>id_list_tail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→ </a:t>
            </a:r>
            <a:r>
              <a:rPr sz="2400" b="1" spc="-50" dirty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1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marR="6350" indent="-342900">
              <a:buChar char="-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bottom-</a:t>
            </a: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parse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string: </a:t>
            </a:r>
            <a:r>
              <a:rPr sz="2400" dirty="0">
                <a:latin typeface="Times New Roman"/>
                <a:cs typeface="Times New Roman"/>
              </a:rPr>
              <a:t>“A,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C;”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buChar char="-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 finds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left-</a:t>
            </a:r>
            <a:r>
              <a:rPr sz="2400" spc="-2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leaf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next </a:t>
            </a:r>
            <a:r>
              <a:rPr sz="2400" dirty="0">
                <a:latin typeface="Times New Roman"/>
                <a:cs typeface="Times New Roman"/>
              </a:rPr>
              <a:t>leaf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a comma.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parser </a:t>
            </a:r>
            <a:r>
              <a:rPr sz="2400" dirty="0">
                <a:latin typeface="Times New Roman"/>
                <a:cs typeface="Times New Roman"/>
              </a:rPr>
              <a:t>continues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this</a:t>
            </a:r>
            <a:r>
              <a:rPr sz="2400" spc="-10" dirty="0">
                <a:latin typeface="Times New Roman"/>
                <a:cs typeface="Times New Roman"/>
              </a:rPr>
              <a:t> fashion,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shifting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leaves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scanner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forest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partially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completed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parse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tree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fragments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636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951" y="63498"/>
            <a:ext cx="2978150" cy="67310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83740" y="1013459"/>
            <a:ext cx="4413250" cy="505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-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bottom-</a:t>
            </a:r>
            <a:r>
              <a:rPr sz="2200" dirty="0">
                <a:latin typeface="Times New Roman"/>
                <a:cs typeface="Times New Roman"/>
              </a:rPr>
              <a:t>up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construction </a:t>
            </a:r>
            <a:r>
              <a:rPr sz="2200" spc="-10" dirty="0">
                <a:latin typeface="Times New Roman"/>
                <a:cs typeface="Times New Roman"/>
              </a:rPr>
              <a:t>realizes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2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those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fragments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constitute</a:t>
            </a:r>
            <a:r>
              <a:rPr sz="2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complete</a:t>
            </a:r>
            <a:r>
              <a:rPr sz="2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right-</a:t>
            </a:r>
            <a:r>
              <a:rPr sz="2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hand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side</a:t>
            </a:r>
            <a:r>
              <a:rPr sz="2200" b="1" spc="-10" dirty="0">
                <a:solidFill>
                  <a:srgbClr val="9B2C1F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38100" indent="-342900">
              <a:buChar char="-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grammar,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occur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when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parser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seen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semicolon—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right-</a:t>
            </a:r>
            <a:r>
              <a:rPr sz="2200" dirty="0">
                <a:latin typeface="Times New Roman"/>
                <a:cs typeface="Times New Roman"/>
              </a:rPr>
              <a:t>hand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side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b="1" i="1" spc="-10" dirty="0">
                <a:latin typeface="Times New Roman"/>
                <a:cs typeface="Times New Roman"/>
              </a:rPr>
              <a:t>id_list_tail</a:t>
            </a:r>
            <a:r>
              <a:rPr sz="2200" spc="-1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59690"/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right-</a:t>
            </a:r>
            <a:r>
              <a:rPr sz="2200" dirty="0">
                <a:latin typeface="Times New Roman"/>
                <a:cs typeface="Times New Roman"/>
              </a:rPr>
              <a:t>hand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side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hand,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parser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9B2C1F"/>
                </a:solidFill>
                <a:latin typeface="Times New Roman"/>
                <a:cs typeface="Times New Roman"/>
              </a:rPr>
              <a:t>reduces</a:t>
            </a:r>
            <a:r>
              <a:rPr sz="2200" b="1" spc="-3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semicolon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i="1" spc="-10" dirty="0">
                <a:latin typeface="Times New Roman"/>
                <a:cs typeface="Times New Roman"/>
              </a:rPr>
              <a:t>id_list_tail</a:t>
            </a:r>
            <a:r>
              <a:rPr sz="2200" spc="-1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393065" indent="-342900">
              <a:buChar char="-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9B2C1F"/>
                </a:solidFill>
                <a:latin typeface="Times New Roman"/>
                <a:cs typeface="Times New Roman"/>
              </a:rPr>
              <a:t>reduces</a:t>
            </a:r>
            <a:r>
              <a:rPr sz="2200" b="1" spc="-3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"</a:t>
            </a:r>
            <a:r>
              <a:rPr sz="2200" b="1" dirty="0">
                <a:latin typeface="Times New Roman"/>
                <a:cs typeface="Times New Roman"/>
              </a:rPr>
              <a:t>,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id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i="1" spc="-10" dirty="0">
                <a:latin typeface="Times New Roman"/>
                <a:cs typeface="Times New Roman"/>
              </a:rPr>
              <a:t>id_list_tail</a:t>
            </a:r>
            <a:r>
              <a:rPr sz="2200" spc="-10" dirty="0">
                <a:latin typeface="Times New Roman"/>
                <a:cs typeface="Times New Roman"/>
              </a:rPr>
              <a:t>"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another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i="1" spc="-10" dirty="0">
                <a:latin typeface="Times New Roman"/>
                <a:cs typeface="Times New Roman"/>
              </a:rPr>
              <a:t>id_list_tail</a:t>
            </a:r>
            <a:r>
              <a:rPr sz="2200" spc="-1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59690" indent="-342900">
              <a:buChar char="-"/>
              <a:tabLst>
                <a:tab pos="355600" algn="l"/>
                <a:tab pos="409575" algn="l"/>
              </a:tabLst>
            </a:pPr>
            <a:r>
              <a:rPr sz="2200" dirty="0">
                <a:latin typeface="Times New Roman"/>
                <a:cs typeface="Times New Roman"/>
              </a:rPr>
              <a:t>	After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able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reduce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"</a:t>
            </a:r>
            <a:r>
              <a:rPr sz="2200" b="1" dirty="0">
                <a:latin typeface="Times New Roman"/>
                <a:cs typeface="Times New Roman"/>
              </a:rPr>
              <a:t>id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id_list_tail</a:t>
            </a:r>
            <a:r>
              <a:rPr sz="2200" dirty="0">
                <a:latin typeface="Times New Roman"/>
                <a:cs typeface="Times New Roman"/>
              </a:rPr>
              <a:t>"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into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root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parse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tree,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id_list</a:t>
            </a:r>
            <a:r>
              <a:rPr sz="2200" spc="-1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98904" y="-90492"/>
            <a:ext cx="10515600" cy="913070"/>
          </a:xfrm>
          <a:prstGeom prst="rect">
            <a:avLst/>
          </a:prstGeom>
        </p:spPr>
        <p:txBody>
          <a:bodyPr vert="horz" wrap="square" lIns="0" tIns="20320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600" spc="-100" dirty="0"/>
              <a:t>Bottom-</a:t>
            </a:r>
            <a:r>
              <a:rPr sz="4600" dirty="0"/>
              <a:t>up</a:t>
            </a:r>
            <a:r>
              <a:rPr sz="4600" spc="-125" dirty="0"/>
              <a:t> </a:t>
            </a:r>
            <a:r>
              <a:rPr sz="4600" spc="-10" dirty="0"/>
              <a:t>parsing</a:t>
            </a:r>
            <a:r>
              <a:rPr sz="4600" spc="-120" dirty="0"/>
              <a:t> </a:t>
            </a:r>
            <a:r>
              <a:rPr sz="4600" spc="-20" dirty="0"/>
              <a:t>(LR)</a:t>
            </a:r>
            <a:endParaRPr sz="4600" dirty="0"/>
          </a:p>
        </p:txBody>
      </p:sp>
      <p:sp>
        <p:nvSpPr>
          <p:cNvPr id="8" name="object 8"/>
          <p:cNvSpPr/>
          <p:nvPr/>
        </p:nvSpPr>
        <p:spPr>
          <a:xfrm>
            <a:off x="8687181" y="1984630"/>
            <a:ext cx="1676400" cy="1630045"/>
          </a:xfrm>
          <a:custGeom>
            <a:avLst/>
            <a:gdLst/>
            <a:ahLst/>
            <a:cxnLst/>
            <a:rect l="l" t="t" r="r" b="b"/>
            <a:pathLst>
              <a:path w="1676400" h="1630045">
                <a:moveTo>
                  <a:pt x="0" y="1629918"/>
                </a:moveTo>
                <a:lnTo>
                  <a:pt x="1676400" y="1629918"/>
                </a:lnTo>
                <a:lnTo>
                  <a:pt x="1676400" y="568452"/>
                </a:lnTo>
                <a:lnTo>
                  <a:pt x="0" y="568452"/>
                </a:lnTo>
                <a:lnTo>
                  <a:pt x="0" y="1629918"/>
                </a:lnTo>
                <a:close/>
              </a:path>
              <a:path w="1676400" h="1630045">
                <a:moveTo>
                  <a:pt x="838200" y="530351"/>
                </a:moveTo>
                <a:lnTo>
                  <a:pt x="1676400" y="530351"/>
                </a:lnTo>
                <a:lnTo>
                  <a:pt x="1676400" y="0"/>
                </a:lnTo>
                <a:lnTo>
                  <a:pt x="838200" y="0"/>
                </a:lnTo>
                <a:lnTo>
                  <a:pt x="838200" y="530351"/>
                </a:lnTo>
                <a:close/>
              </a:path>
            </a:pathLst>
          </a:custGeom>
          <a:ln w="5715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636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7540" y="-125730"/>
            <a:ext cx="2660650" cy="10318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80" dirty="0"/>
              <a:t>Parsing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1816443" y="890016"/>
            <a:ext cx="8368323" cy="420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71780" algn="ctr">
              <a:spcBef>
                <a:spcPts val="100"/>
              </a:spcBef>
              <a:buClr>
                <a:srgbClr val="D24717"/>
              </a:buClr>
              <a:buSzPct val="75000"/>
              <a:buFont typeface="Segoe UI Symbol"/>
              <a:buChar char="⚫"/>
              <a:tabLst>
                <a:tab pos="271780" algn="l"/>
              </a:tabLst>
            </a:pP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number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LL(1),</a:t>
            </a:r>
            <a:r>
              <a:rPr sz="3200" spc="-1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LL(2),</a:t>
            </a:r>
            <a:r>
              <a:rPr sz="3200" spc="-17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…,</a:t>
            </a:r>
            <a:r>
              <a:rPr sz="3200" spc="-17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indicates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how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many</a:t>
            </a:r>
            <a:endParaRPr sz="3200" dirty="0">
              <a:latin typeface="Perpetua"/>
              <a:cs typeface="Perpetua"/>
            </a:endParaRPr>
          </a:p>
          <a:p>
            <a:pPr marR="89535" algn="ctr"/>
            <a:r>
              <a:rPr sz="3200" dirty="0">
                <a:latin typeface="Perpetua"/>
                <a:cs typeface="Perpetua"/>
              </a:rPr>
              <a:t>tokens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look-</a:t>
            </a:r>
            <a:r>
              <a:rPr sz="3200" dirty="0">
                <a:latin typeface="Perpetua"/>
                <a:cs typeface="Perpetua"/>
              </a:rPr>
              <a:t>ahead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are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required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order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to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parse</a:t>
            </a:r>
            <a:endParaRPr sz="3200" dirty="0">
              <a:latin typeface="Perpetua"/>
              <a:cs typeface="Perpetua"/>
            </a:endParaRPr>
          </a:p>
          <a:p>
            <a:pPr marL="560070" marR="224790" lvl="1" indent="-302260">
              <a:spcBef>
                <a:spcPts val="405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60070" algn="l"/>
              </a:tabLst>
            </a:pPr>
            <a:r>
              <a:rPr sz="3200" dirty="0">
                <a:latin typeface="Perpetua"/>
                <a:cs typeface="Perpetua"/>
              </a:rPr>
              <a:t>Almost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all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real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compilers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use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one</a:t>
            </a:r>
            <a:r>
              <a:rPr sz="3200" b="1" spc="-65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token</a:t>
            </a:r>
            <a:r>
              <a:rPr sz="3200" b="1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look- ahead</a:t>
            </a:r>
            <a:endParaRPr sz="3200" dirty="0">
              <a:latin typeface="Perpetua"/>
              <a:cs typeface="Perpetua"/>
            </a:endParaRPr>
          </a:p>
          <a:p>
            <a:pPr marL="284480" indent="-271780">
              <a:spcBef>
                <a:spcPts val="600"/>
              </a:spcBef>
              <a:buClr>
                <a:srgbClr val="D24717"/>
              </a:buClr>
              <a:buSzPct val="75000"/>
              <a:buFont typeface="Segoe UI Symbol"/>
              <a:buChar char="⚫"/>
              <a:tabLst>
                <a:tab pos="284480" algn="l"/>
              </a:tabLst>
            </a:pPr>
            <a:r>
              <a:rPr sz="3200" b="1" dirty="0">
                <a:latin typeface="Perpetua"/>
                <a:cs typeface="Perpetua"/>
              </a:rPr>
              <a:t>LL</a:t>
            </a:r>
            <a:r>
              <a:rPr sz="3200" b="1" spc="20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grammars</a:t>
            </a:r>
            <a:r>
              <a:rPr sz="3200" b="1" spc="20" dirty="0">
                <a:latin typeface="Perpetua"/>
                <a:cs typeface="Perpetua"/>
              </a:rPr>
              <a:t> </a:t>
            </a:r>
            <a:r>
              <a:rPr sz="3200" b="1" spc="-10" dirty="0">
                <a:latin typeface="Perpetua"/>
                <a:cs typeface="Perpetua"/>
              </a:rPr>
              <a:t>requirements:</a:t>
            </a:r>
            <a:endParaRPr sz="3200" dirty="0">
              <a:latin typeface="Perpetua"/>
              <a:cs typeface="Perpetua"/>
            </a:endParaRPr>
          </a:p>
          <a:p>
            <a:pPr marL="558800" lvl="1" indent="-301625">
              <a:spcBef>
                <a:spcPts val="395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58800" algn="l"/>
              </a:tabLst>
            </a:pPr>
            <a:r>
              <a:rPr sz="3200" b="1" dirty="0">
                <a:latin typeface="Perpetua"/>
                <a:cs typeface="Perpetua"/>
              </a:rPr>
              <a:t>no</a:t>
            </a:r>
            <a:r>
              <a:rPr sz="3200" b="1" spc="-30" dirty="0">
                <a:latin typeface="Perpetua"/>
                <a:cs typeface="Perpetua"/>
              </a:rPr>
              <a:t> </a:t>
            </a:r>
            <a:r>
              <a:rPr sz="3200" b="1" dirty="0">
                <a:latin typeface="Perpetua"/>
                <a:cs typeface="Perpetua"/>
              </a:rPr>
              <a:t>left</a:t>
            </a:r>
            <a:r>
              <a:rPr sz="3200" b="1" spc="-25" dirty="0">
                <a:latin typeface="Perpetua"/>
                <a:cs typeface="Perpetua"/>
              </a:rPr>
              <a:t> </a:t>
            </a:r>
            <a:r>
              <a:rPr sz="3200" b="1" spc="-10" dirty="0">
                <a:latin typeface="Perpetua"/>
                <a:cs typeface="Perpetua"/>
              </a:rPr>
              <a:t>recursion</a:t>
            </a:r>
            <a:endParaRPr sz="3200" dirty="0">
              <a:latin typeface="Perpetua"/>
              <a:cs typeface="Perpetua"/>
            </a:endParaRPr>
          </a:p>
          <a:p>
            <a:pPr marL="283845" marR="414655" indent="-271780">
              <a:spcBef>
                <a:spcPts val="600"/>
              </a:spcBef>
              <a:buClr>
                <a:srgbClr val="D24717"/>
              </a:buClr>
              <a:buSzPct val="75000"/>
              <a:buFont typeface="Segoe UI Symbol"/>
              <a:buChar char="⚫"/>
              <a:tabLst>
                <a:tab pos="285115" algn="l"/>
              </a:tabLst>
            </a:pPr>
            <a:r>
              <a:rPr lang="en-US" sz="3200" spc="-10" dirty="0">
                <a:latin typeface="Perpetua"/>
                <a:cs typeface="Perpetua"/>
              </a:rPr>
              <a:t>R</a:t>
            </a:r>
            <a:r>
              <a:rPr sz="3200" spc="-10" dirty="0">
                <a:latin typeface="Perpetua"/>
                <a:cs typeface="Perpetua"/>
              </a:rPr>
              <a:t>ight </a:t>
            </a:r>
            <a:r>
              <a:rPr sz="3200" dirty="0">
                <a:latin typeface="Perpetua"/>
                <a:cs typeface="Perpetua"/>
              </a:rPr>
              <a:t>recursion</a:t>
            </a:r>
            <a:r>
              <a:rPr sz="3200" spc="-8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</a:t>
            </a:r>
            <a:r>
              <a:rPr sz="3200" spc="-8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production</a:t>
            </a:r>
            <a:r>
              <a:rPr sz="3200" spc="-7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tends</a:t>
            </a:r>
            <a:r>
              <a:rPr sz="3200" spc="-8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to</a:t>
            </a:r>
            <a:r>
              <a:rPr sz="3200" spc="-7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require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very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deep </a:t>
            </a:r>
            <a:r>
              <a:rPr sz="3200" dirty="0">
                <a:latin typeface="Perpetua"/>
                <a:cs typeface="Perpetua"/>
              </a:rPr>
              <a:t>stacks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and</a:t>
            </a:r>
            <a:r>
              <a:rPr sz="3200" spc="-8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complicates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semantic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analysis</a:t>
            </a:r>
            <a:endParaRPr sz="3200" dirty="0">
              <a:latin typeface="Perpetua"/>
              <a:cs typeface="Perpet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83134" y="6317326"/>
            <a:ext cx="39687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86360">
              <a:lnSpc>
                <a:spcPts val="1660"/>
              </a:lnSpc>
            </a:pPr>
            <a:fld id="{81D60167-4931-47E6-BA6A-407CBD079E47}" type="slidenum">
              <a:rPr lang="en-US" spc="-50" smtClean="0"/>
              <a:pPr marL="139065">
                <a:lnSpc>
                  <a:spcPts val="1660"/>
                </a:lnSpc>
              </a:pPr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1418</Words>
  <Application>Microsoft Macintosh PowerPoint</Application>
  <PresentationFormat>Widescreen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CMTT10</vt:lpstr>
      <vt:lpstr>Courier New</vt:lpstr>
      <vt:lpstr>Franklin Gothic Medium</vt:lpstr>
      <vt:lpstr>Minion-Regular</vt:lpstr>
      <vt:lpstr>Perpetua</vt:lpstr>
      <vt:lpstr>Segoe UI Symbol</vt:lpstr>
      <vt:lpstr>Times New Roman</vt:lpstr>
      <vt:lpstr>Office Theme</vt:lpstr>
      <vt:lpstr>Constructing a Parser Tree</vt:lpstr>
      <vt:lpstr>Recap</vt:lpstr>
      <vt:lpstr>Parsing</vt:lpstr>
      <vt:lpstr>Parsing</vt:lpstr>
      <vt:lpstr>Parsing</vt:lpstr>
      <vt:lpstr>Top-down parsing (LL)</vt:lpstr>
      <vt:lpstr>Bottom-up parsing (LR)</vt:lpstr>
      <vt:lpstr>Bottom-up parsing (LR)</vt:lpstr>
      <vt:lpstr>Parsing</vt:lpstr>
      <vt:lpstr>An LL(1) Grammar For Simple Calculator</vt:lpstr>
      <vt:lpstr>An LL(1) Grammar For Simple Calculator</vt:lpstr>
      <vt:lpstr>LL Parsing</vt:lpstr>
      <vt:lpstr>LL Parsing</vt:lpstr>
      <vt:lpstr>LL Parsing</vt:lpstr>
      <vt:lpstr>First and Follow Sets in Simple Calculator</vt:lpstr>
      <vt:lpstr>First Set</vt:lpstr>
      <vt:lpstr>Follow Set</vt:lpstr>
      <vt:lpstr>LL Parsing</vt:lpstr>
      <vt:lpstr>LL Parsing</vt:lpstr>
      <vt:lpstr>Parse tree for the average program</vt:lpstr>
      <vt:lpstr>Programming</vt:lpstr>
      <vt:lpstr>Classic Parsing Tools</vt:lpstr>
      <vt:lpstr>PLY</vt:lpstr>
      <vt:lpstr>TPG</vt:lpstr>
      <vt:lpstr>AntLR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 Parser Tree</dc:title>
  <dc:creator>Reza, Ahmed</dc:creator>
  <cp:lastModifiedBy>Chowdhury, Sabrina Tarin</cp:lastModifiedBy>
  <cp:revision>4</cp:revision>
  <dcterms:created xsi:type="dcterms:W3CDTF">2023-09-01T03:59:48Z</dcterms:created>
  <dcterms:modified xsi:type="dcterms:W3CDTF">2023-09-05T07:02:14Z</dcterms:modified>
</cp:coreProperties>
</file>