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0" r:id="rId16"/>
    <p:sldId id="26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4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B4A19-2D9D-405E-8B43-E842B1F40276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0C407-EBB9-4D73-87C3-B5CDDA079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266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B4A19-2D9D-405E-8B43-E842B1F40276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0C407-EBB9-4D73-87C3-B5CDDA079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703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B4A19-2D9D-405E-8B43-E842B1F40276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0C407-EBB9-4D73-87C3-B5CDDA079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529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B4A19-2D9D-405E-8B43-E842B1F40276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0C407-EBB9-4D73-87C3-B5CDDA079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456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B4A19-2D9D-405E-8B43-E842B1F40276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0C407-EBB9-4D73-87C3-B5CDDA079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806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B4A19-2D9D-405E-8B43-E842B1F40276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0C407-EBB9-4D73-87C3-B5CDDA079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984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B4A19-2D9D-405E-8B43-E842B1F40276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0C407-EBB9-4D73-87C3-B5CDDA079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619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B4A19-2D9D-405E-8B43-E842B1F40276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0C407-EBB9-4D73-87C3-B5CDDA079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378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B4A19-2D9D-405E-8B43-E842B1F40276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0C407-EBB9-4D73-87C3-B5CDDA079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917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B4A19-2D9D-405E-8B43-E842B1F40276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0C407-EBB9-4D73-87C3-B5CDDA079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352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B4A19-2D9D-405E-8B43-E842B1F40276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0C407-EBB9-4D73-87C3-B5CDDA079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500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0B4A19-2D9D-405E-8B43-E842B1F40276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50C407-EBB9-4D73-87C3-B5CDDA079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382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Implementing a List-Based Stack in C++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4023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pop() work?  Same idea.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558542" y="1997133"/>
            <a:ext cx="1646982" cy="1309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cxnSp>
        <p:nvCxnSpPr>
          <p:cNvPr id="5" name="Straight Connector 4"/>
          <p:cNvCxnSpPr>
            <a:stCxn id="4" idx="1"/>
            <a:endCxn id="4" idx="3"/>
          </p:cNvCxnSpPr>
          <p:nvPr/>
        </p:nvCxnSpPr>
        <p:spPr>
          <a:xfrm>
            <a:off x="8558542" y="2651828"/>
            <a:ext cx="16469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9178188" y="2108128"/>
            <a:ext cx="1156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085363" y="2757069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NULL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376588" y="1997133"/>
            <a:ext cx="1646982" cy="1309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cxnSp>
        <p:nvCxnSpPr>
          <p:cNvPr id="9" name="Straight Connector 8"/>
          <p:cNvCxnSpPr>
            <a:stCxn id="8" idx="1"/>
            <a:endCxn id="8" idx="3"/>
          </p:cNvCxnSpPr>
          <p:nvPr/>
        </p:nvCxnSpPr>
        <p:spPr>
          <a:xfrm>
            <a:off x="6376588" y="2651828"/>
            <a:ext cx="16469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965226" y="2144677"/>
            <a:ext cx="1156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308346" y="2302141"/>
            <a:ext cx="1646982" cy="641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643223" y="2438043"/>
            <a:ext cx="503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top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5205312" y="2622709"/>
            <a:ext cx="990600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7404052" y="2923389"/>
            <a:ext cx="990600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25343" y="2288018"/>
            <a:ext cx="1897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  Original stack.  (After push(1)).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925343" y="3563094"/>
            <a:ext cx="26707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.  Create a temp pointer to point to the first node on the stack.</a:t>
            </a:r>
          </a:p>
        </p:txBody>
      </p:sp>
      <p:sp>
        <p:nvSpPr>
          <p:cNvPr id="18" name="Rectangle 17"/>
          <p:cNvSpPr/>
          <p:nvPr/>
        </p:nvSpPr>
        <p:spPr>
          <a:xfrm>
            <a:off x="8558542" y="3399183"/>
            <a:ext cx="1646982" cy="1309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cxnSp>
        <p:nvCxnSpPr>
          <p:cNvPr id="19" name="Straight Connector 18"/>
          <p:cNvCxnSpPr>
            <a:stCxn id="18" idx="1"/>
            <a:endCxn id="18" idx="3"/>
          </p:cNvCxnSpPr>
          <p:nvPr/>
        </p:nvCxnSpPr>
        <p:spPr>
          <a:xfrm>
            <a:off x="8558542" y="4053878"/>
            <a:ext cx="16469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178188" y="3510178"/>
            <a:ext cx="1156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085363" y="4159119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NULL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6376588" y="3399183"/>
            <a:ext cx="1646982" cy="1309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cxnSp>
        <p:nvCxnSpPr>
          <p:cNvPr id="23" name="Straight Connector 22"/>
          <p:cNvCxnSpPr>
            <a:stCxn id="22" idx="1"/>
            <a:endCxn id="22" idx="3"/>
          </p:cNvCxnSpPr>
          <p:nvPr/>
        </p:nvCxnSpPr>
        <p:spPr>
          <a:xfrm>
            <a:off x="6376588" y="4053878"/>
            <a:ext cx="16469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965226" y="3546727"/>
            <a:ext cx="1156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4308346" y="3704191"/>
            <a:ext cx="1646982" cy="641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643223" y="3840093"/>
            <a:ext cx="503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top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5205312" y="4024759"/>
            <a:ext cx="990600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7404052" y="4325439"/>
            <a:ext cx="990600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6376588" y="5029141"/>
            <a:ext cx="1646982" cy="641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486401" y="5165043"/>
            <a:ext cx="728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temp</a:t>
            </a:r>
            <a:endParaRPr lang="en-US" dirty="0"/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7273554" y="4754707"/>
            <a:ext cx="4324" cy="59500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3520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pop() continued…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773828"/>
            <a:ext cx="2670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(Step 2, from previous slide)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424237" y="1383771"/>
            <a:ext cx="1646982" cy="1309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cxnSp>
        <p:nvCxnSpPr>
          <p:cNvPr id="6" name="Straight Connector 5"/>
          <p:cNvCxnSpPr>
            <a:stCxn id="5" idx="1"/>
            <a:endCxn id="5" idx="3"/>
          </p:cNvCxnSpPr>
          <p:nvPr/>
        </p:nvCxnSpPr>
        <p:spPr>
          <a:xfrm>
            <a:off x="8424237" y="2038466"/>
            <a:ext cx="16469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043883" y="1494766"/>
            <a:ext cx="1156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951058" y="2143707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NULL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242283" y="1383771"/>
            <a:ext cx="1646982" cy="1309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cxnSp>
        <p:nvCxnSpPr>
          <p:cNvPr id="10" name="Straight Connector 9"/>
          <p:cNvCxnSpPr>
            <a:stCxn id="9" idx="1"/>
            <a:endCxn id="9" idx="3"/>
          </p:cNvCxnSpPr>
          <p:nvPr/>
        </p:nvCxnSpPr>
        <p:spPr>
          <a:xfrm>
            <a:off x="6242283" y="2038466"/>
            <a:ext cx="16469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830921" y="1531315"/>
            <a:ext cx="1156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174041" y="1688779"/>
            <a:ext cx="1646982" cy="641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508918" y="1824681"/>
            <a:ext cx="503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top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7269747" y="2310027"/>
            <a:ext cx="990600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6242283" y="3013729"/>
            <a:ext cx="1646982" cy="641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352096" y="3149631"/>
            <a:ext cx="728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temp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7139249" y="2739295"/>
            <a:ext cx="4324" cy="59500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8424237" y="3929299"/>
            <a:ext cx="1646982" cy="1309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cxnSp>
        <p:nvCxnSpPr>
          <p:cNvPr id="19" name="Straight Connector 18"/>
          <p:cNvCxnSpPr>
            <a:stCxn id="18" idx="1"/>
            <a:endCxn id="18" idx="3"/>
          </p:cNvCxnSpPr>
          <p:nvPr/>
        </p:nvCxnSpPr>
        <p:spPr>
          <a:xfrm>
            <a:off x="8424237" y="4583994"/>
            <a:ext cx="16469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043883" y="4040294"/>
            <a:ext cx="1156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8951058" y="4689235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NULL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4218733" y="3893850"/>
            <a:ext cx="1646982" cy="1309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cxnSp>
        <p:nvCxnSpPr>
          <p:cNvPr id="23" name="Straight Connector 22"/>
          <p:cNvCxnSpPr>
            <a:stCxn id="22" idx="1"/>
            <a:endCxn id="22" idx="3"/>
          </p:cNvCxnSpPr>
          <p:nvPr/>
        </p:nvCxnSpPr>
        <p:spPr>
          <a:xfrm>
            <a:off x="4218733" y="4548545"/>
            <a:ext cx="16469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910462" y="4058916"/>
            <a:ext cx="1156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6493825" y="3991615"/>
            <a:ext cx="1646982" cy="641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029121" y="4102363"/>
            <a:ext cx="503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top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5622765" y="4820108"/>
            <a:ext cx="2637582" cy="2356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4218733" y="5474802"/>
            <a:ext cx="1646982" cy="641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563399" y="5659712"/>
            <a:ext cx="728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temp</a:t>
            </a:r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4957482" y="5249374"/>
            <a:ext cx="4324" cy="59500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838200" y="4261509"/>
            <a:ext cx="2670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3.  Update top.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7472209" y="4261509"/>
            <a:ext cx="920140" cy="1219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5169738" y="2009347"/>
            <a:ext cx="990600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21266" y="5177544"/>
            <a:ext cx="2670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r>
              <a:rPr lang="en-US" dirty="0" smtClean="0"/>
              <a:t>.  Delete temp.</a:t>
            </a:r>
            <a:endParaRPr lang="en-US" dirty="0"/>
          </a:p>
        </p:txBody>
      </p:sp>
      <p:cxnSp>
        <p:nvCxnSpPr>
          <p:cNvPr id="41" name="Straight Connector 40"/>
          <p:cNvCxnSpPr/>
          <p:nvPr/>
        </p:nvCxnSpPr>
        <p:spPr>
          <a:xfrm>
            <a:off x="3909527" y="3654865"/>
            <a:ext cx="2332756" cy="1819937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3909527" y="3654866"/>
            <a:ext cx="2024742" cy="1819936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332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Constructor</a:t>
            </a:r>
          </a:p>
          <a:p>
            <a:r>
              <a:rPr lang="en-US" dirty="0" smtClean="0"/>
              <a:t>Destructor</a:t>
            </a:r>
          </a:p>
          <a:p>
            <a:r>
              <a:rPr lang="en-US" dirty="0" smtClean="0"/>
              <a:t>push(</a:t>
            </a:r>
            <a:r>
              <a:rPr lang="en-US" dirty="0" err="1" smtClean="0"/>
              <a:t>int</a:t>
            </a:r>
            <a:r>
              <a:rPr lang="en-US" dirty="0" smtClean="0"/>
              <a:t>)</a:t>
            </a:r>
          </a:p>
          <a:p>
            <a:r>
              <a:rPr lang="en-US" dirty="0" smtClean="0"/>
              <a:t>pop()</a:t>
            </a:r>
          </a:p>
          <a:p>
            <a:r>
              <a:rPr lang="en-US" dirty="0" smtClean="0"/>
              <a:t>print()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If you want to add others, that </a:t>
            </a:r>
          </a:p>
          <a:p>
            <a:pPr marL="0" indent="0">
              <a:buNone/>
            </a:pPr>
            <a:r>
              <a:rPr lang="en-US" dirty="0" smtClean="0"/>
              <a:t>is fine.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2124" y="870177"/>
            <a:ext cx="4475389" cy="4359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9366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Create your stack class.  Create main, and create a stack object.  Make the constructor print “Hello world.”  Compile and run.</a:t>
            </a:r>
          </a:p>
          <a:p>
            <a:r>
              <a:rPr lang="en-US" dirty="0" smtClean="0"/>
              <a:t>Implement the constructor correctly.  Compile and run.</a:t>
            </a:r>
          </a:p>
          <a:p>
            <a:r>
              <a:rPr lang="en-US" dirty="0" smtClean="0"/>
              <a:t>Write push.  Push one thing on the stack.  Compile and run.  </a:t>
            </a:r>
            <a:r>
              <a:rPr lang="en-US" dirty="0" err="1" smtClean="0"/>
              <a:t>Valgrind</a:t>
            </a:r>
            <a:r>
              <a:rPr lang="en-US" dirty="0" smtClean="0"/>
              <a:t> to check for leaks.  You aren’t deallocating memory yet, and that is fine.</a:t>
            </a:r>
          </a:p>
          <a:p>
            <a:r>
              <a:rPr lang="en-US" dirty="0" smtClean="0"/>
              <a:t>Write print.  Print your stack (which contains one item).  Compile and run.  </a:t>
            </a:r>
            <a:r>
              <a:rPr lang="en-US" dirty="0" err="1" smtClean="0"/>
              <a:t>Valgrind</a:t>
            </a:r>
            <a:r>
              <a:rPr lang="en-US" dirty="0" smtClean="0"/>
              <a:t> to check for leaks.  Again, you aren’t deallocating memory yet, and that is fine.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(Etc.)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785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78620" y="1690688"/>
            <a:ext cx="269168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smtClean="0"/>
              <a:t>x;</a:t>
            </a:r>
          </a:p>
          <a:p>
            <a:r>
              <a:rPr lang="en-US" dirty="0" smtClean="0"/>
              <a:t>x = 5;</a:t>
            </a:r>
          </a:p>
          <a:p>
            <a:r>
              <a:rPr lang="en-US" dirty="0" err="1" smtClean="0"/>
              <a:t>cout</a:t>
            </a:r>
            <a:r>
              <a:rPr lang="en-US" dirty="0" smtClean="0"/>
              <a:t> &lt;&lt; x;   //prints ??</a:t>
            </a:r>
          </a:p>
          <a:p>
            <a:r>
              <a:rPr lang="en-US" dirty="0" err="1" smtClean="0"/>
              <a:t>cout</a:t>
            </a:r>
            <a:r>
              <a:rPr lang="en-US" dirty="0" smtClean="0"/>
              <a:t> &lt;&lt; &amp;x;  //prints ??</a:t>
            </a:r>
          </a:p>
          <a:p>
            <a:endParaRPr lang="en-US" dirty="0"/>
          </a:p>
          <a:p>
            <a:r>
              <a:rPr lang="en-US" dirty="0" err="1"/>
              <a:t>int</a:t>
            </a:r>
            <a:r>
              <a:rPr lang="en-US" dirty="0"/>
              <a:t>* </a:t>
            </a:r>
            <a:r>
              <a:rPr lang="en-US" dirty="0" err="1" smtClean="0"/>
              <a:t>ptr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ptr</a:t>
            </a:r>
            <a:r>
              <a:rPr lang="en-US" dirty="0" smtClean="0"/>
              <a:t> = &amp;x;</a:t>
            </a:r>
          </a:p>
          <a:p>
            <a:endParaRPr lang="en-US" dirty="0"/>
          </a:p>
          <a:p>
            <a:r>
              <a:rPr lang="en-US" dirty="0" err="1" smtClean="0"/>
              <a:t>cout</a:t>
            </a:r>
            <a:r>
              <a:rPr lang="en-US" dirty="0" smtClean="0"/>
              <a:t> </a:t>
            </a:r>
            <a:r>
              <a:rPr lang="en-US" dirty="0"/>
              <a:t>&lt;&lt; </a:t>
            </a:r>
            <a:r>
              <a:rPr lang="en-US" dirty="0" err="1" smtClean="0"/>
              <a:t>ptr</a:t>
            </a:r>
            <a:r>
              <a:rPr lang="en-US" dirty="0" smtClean="0"/>
              <a:t>;  </a:t>
            </a:r>
            <a:r>
              <a:rPr lang="en-US" dirty="0"/>
              <a:t>//prints ?? </a:t>
            </a:r>
          </a:p>
          <a:p>
            <a:r>
              <a:rPr lang="en-US" dirty="0" err="1" smtClean="0"/>
              <a:t>cout</a:t>
            </a:r>
            <a:r>
              <a:rPr lang="en-US" dirty="0" smtClean="0"/>
              <a:t> &lt;&lt; &amp;</a:t>
            </a:r>
            <a:r>
              <a:rPr lang="en-US" dirty="0" err="1" smtClean="0"/>
              <a:t>ptr</a:t>
            </a:r>
            <a:r>
              <a:rPr lang="en-US" dirty="0" smtClean="0"/>
              <a:t>; //prints </a:t>
            </a:r>
            <a:r>
              <a:rPr lang="en-US" dirty="0" smtClean="0"/>
              <a:t>??</a:t>
            </a:r>
          </a:p>
          <a:p>
            <a:r>
              <a:rPr lang="en-US" dirty="0" err="1" smtClean="0"/>
              <a:t>cout</a:t>
            </a:r>
            <a:r>
              <a:rPr lang="en-US" dirty="0" smtClean="0"/>
              <a:t> &lt;&lt; *</a:t>
            </a:r>
            <a:r>
              <a:rPr lang="en-US" dirty="0" err="1" smtClean="0"/>
              <a:t>ptr</a:t>
            </a:r>
            <a:r>
              <a:rPr lang="en-US" dirty="0" smtClean="0"/>
              <a:t>; //prints ??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453526" y="1261662"/>
            <a:ext cx="2021983" cy="1429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212168" y="1751527"/>
            <a:ext cx="566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349284" y="813447"/>
            <a:ext cx="2653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Memory address: 345  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065232" y="1763264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842319" y="4310368"/>
            <a:ext cx="462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ptr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453527" y="3780257"/>
            <a:ext cx="2021983" cy="1429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822462" y="3450979"/>
            <a:ext cx="2653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Memory address: 287 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8035962" y="2745278"/>
            <a:ext cx="16515" cy="174975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961409" y="4287821"/>
            <a:ext cx="566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345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806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is made up of 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77084" y="2655211"/>
            <a:ext cx="794657" cy="44948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145254" y="2489635"/>
            <a:ext cx="1749380" cy="1376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8145254" y="3177947"/>
            <a:ext cx="17493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816285" y="2695290"/>
            <a:ext cx="1156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643257" y="3320628"/>
            <a:ext cx="751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NULL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7101595" y="3373712"/>
            <a:ext cx="794657" cy="44948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n</a:t>
            </a:r>
            <a:r>
              <a:rPr lang="en-US" dirty="0" smtClean="0"/>
              <a:t>ext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941" y="2133090"/>
            <a:ext cx="5005534" cy="2375075"/>
          </a:xfrm>
          <a:prstGeom prst="rect">
            <a:avLst/>
          </a:prstGeom>
        </p:spPr>
      </p:pic>
      <p:sp>
        <p:nvSpPr>
          <p:cNvPr id="12" name="Content Placeholder 2"/>
          <p:cNvSpPr txBox="1">
            <a:spLocks/>
          </p:cNvSpPr>
          <p:nvPr/>
        </p:nvSpPr>
        <p:spPr>
          <a:xfrm>
            <a:off x="7077083" y="4963027"/>
            <a:ext cx="3775974" cy="11656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n</a:t>
            </a:r>
            <a:r>
              <a:rPr lang="en-US" dirty="0" smtClean="0"/>
              <a:t>ext is a pointer to the next node on the stack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869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Also need a pointer to the top of the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169229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This is after: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s.push</a:t>
            </a:r>
            <a:r>
              <a:rPr lang="en-US" dirty="0" smtClean="0"/>
              <a:t>(10);</a:t>
            </a:r>
          </a:p>
          <a:p>
            <a:pPr marL="0" indent="0">
              <a:buNone/>
            </a:pPr>
            <a:r>
              <a:rPr lang="en-US" dirty="0" err="1" smtClean="0"/>
              <a:t>s.push</a:t>
            </a:r>
            <a:r>
              <a:rPr lang="en-US" dirty="0" smtClean="0"/>
              <a:t>(5);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Output of:</a:t>
            </a:r>
            <a:endParaRPr lang="en-US" dirty="0"/>
          </a:p>
          <a:p>
            <a:pPr marL="0" indent="0">
              <a:buNone/>
            </a:pPr>
            <a:r>
              <a:rPr lang="en-US" dirty="0" err="1" smtClean="0"/>
              <a:t>cout</a:t>
            </a:r>
            <a:r>
              <a:rPr lang="en-US" dirty="0" smtClean="0"/>
              <a:t> &lt;&lt; top-&gt;data &lt;&lt; 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</p:txBody>
      </p:sp>
      <p:sp>
        <p:nvSpPr>
          <p:cNvPr id="4" name="Rectangle 3"/>
          <p:cNvSpPr/>
          <p:nvPr/>
        </p:nvSpPr>
        <p:spPr>
          <a:xfrm>
            <a:off x="7216583" y="2081464"/>
            <a:ext cx="1646982" cy="1309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805539" y="4037562"/>
            <a:ext cx="1646982" cy="641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cxnSp>
        <p:nvCxnSpPr>
          <p:cNvPr id="6" name="Straight Connector 5"/>
          <p:cNvCxnSpPr>
            <a:stCxn id="4" idx="1"/>
            <a:endCxn id="4" idx="3"/>
          </p:cNvCxnSpPr>
          <p:nvPr/>
        </p:nvCxnSpPr>
        <p:spPr>
          <a:xfrm>
            <a:off x="7216583" y="2736159"/>
            <a:ext cx="16469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6350387" y="3236295"/>
            <a:ext cx="758035" cy="112183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706587" y="2260371"/>
            <a:ext cx="1156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353569" y="2117689"/>
            <a:ext cx="1646982" cy="1309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cxnSp>
        <p:nvCxnSpPr>
          <p:cNvPr id="10" name="Straight Connector 9"/>
          <p:cNvCxnSpPr>
            <a:stCxn id="9" idx="1"/>
            <a:endCxn id="9" idx="3"/>
          </p:cNvCxnSpPr>
          <p:nvPr/>
        </p:nvCxnSpPr>
        <p:spPr>
          <a:xfrm>
            <a:off x="9353569" y="2772384"/>
            <a:ext cx="16469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945971" y="2260371"/>
            <a:ext cx="1156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8206164" y="3028390"/>
            <a:ext cx="1045007" cy="1909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209928" y="4173464"/>
            <a:ext cx="503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top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9853146" y="2862820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536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should constructor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189514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top = NULL;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No creating anything new. 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612567" y="2284962"/>
            <a:ext cx="1646982" cy="641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016956" y="2420864"/>
            <a:ext cx="503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top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097664" y="2420864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693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push()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2672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70984" y="1826590"/>
            <a:ext cx="503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top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65111" y="1800679"/>
            <a:ext cx="1897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  Original stack.  (After push(1)).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65111" y="2758622"/>
            <a:ext cx="26707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.  Create a temp pointer to a new node.</a:t>
            </a:r>
          </a:p>
          <a:p>
            <a:r>
              <a:rPr lang="en-US" dirty="0" smtClean="0"/>
              <a:t>This is where you allocate new memory!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599484" y="2758622"/>
            <a:ext cx="1646982" cy="1309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cxnSp>
        <p:nvCxnSpPr>
          <p:cNvPr id="13" name="Straight Connector 12"/>
          <p:cNvCxnSpPr>
            <a:stCxn id="12" idx="1"/>
            <a:endCxn id="12" idx="3"/>
          </p:cNvCxnSpPr>
          <p:nvPr/>
        </p:nvCxnSpPr>
        <p:spPr>
          <a:xfrm>
            <a:off x="6599484" y="3413317"/>
            <a:ext cx="16469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191885" y="2935285"/>
            <a:ext cx="1156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099060" y="3537734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NULL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4535005" y="3092749"/>
            <a:ext cx="1646982" cy="641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869882" y="3228651"/>
            <a:ext cx="680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temp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5431971" y="3413317"/>
            <a:ext cx="990600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952298" y="4329848"/>
            <a:ext cx="2670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3.  Set new node’s next pointer to top of the stack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8743970" y="4329848"/>
            <a:ext cx="1646982" cy="1309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cxnSp>
        <p:nvCxnSpPr>
          <p:cNvPr id="32" name="Straight Connector 31"/>
          <p:cNvCxnSpPr>
            <a:stCxn id="31" idx="1"/>
            <a:endCxn id="31" idx="3"/>
          </p:cNvCxnSpPr>
          <p:nvPr/>
        </p:nvCxnSpPr>
        <p:spPr>
          <a:xfrm>
            <a:off x="8743970" y="4984543"/>
            <a:ext cx="16469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4513234" y="1674659"/>
            <a:ext cx="1646982" cy="641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5410200" y="1995227"/>
            <a:ext cx="990600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9363616" y="4440843"/>
            <a:ext cx="1156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9270791" y="5089784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NULL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6599484" y="4300729"/>
            <a:ext cx="1646982" cy="1309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cxnSp>
        <p:nvCxnSpPr>
          <p:cNvPr id="39" name="Straight Connector 38"/>
          <p:cNvCxnSpPr>
            <a:stCxn id="38" idx="1"/>
            <a:endCxn id="38" idx="3"/>
          </p:cNvCxnSpPr>
          <p:nvPr/>
        </p:nvCxnSpPr>
        <p:spPr>
          <a:xfrm>
            <a:off x="6599484" y="4955424"/>
            <a:ext cx="16469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191885" y="4477392"/>
            <a:ext cx="1156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4535005" y="4634856"/>
            <a:ext cx="1646982" cy="641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3869882" y="4770758"/>
            <a:ext cx="680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temp</a:t>
            </a:r>
            <a:endParaRPr lang="en-US" dirty="0"/>
          </a:p>
        </p:txBody>
      </p:sp>
      <p:cxnSp>
        <p:nvCxnSpPr>
          <p:cNvPr id="44" name="Straight Arrow Connector 43"/>
          <p:cNvCxnSpPr/>
          <p:nvPr/>
        </p:nvCxnSpPr>
        <p:spPr>
          <a:xfrm flipV="1">
            <a:off x="5431971" y="4955424"/>
            <a:ext cx="990600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8101720" y="6154713"/>
            <a:ext cx="503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top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8743970" y="6002782"/>
            <a:ext cx="1646982" cy="641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cxnSp>
        <p:nvCxnSpPr>
          <p:cNvPr id="47" name="Straight Arrow Connector 46"/>
          <p:cNvCxnSpPr/>
          <p:nvPr/>
        </p:nvCxnSpPr>
        <p:spPr>
          <a:xfrm flipV="1">
            <a:off x="9640936" y="5744478"/>
            <a:ext cx="3807" cy="57887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7630711" y="5256104"/>
            <a:ext cx="990600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6572239" y="1348547"/>
            <a:ext cx="1646982" cy="1309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cxnSp>
        <p:nvCxnSpPr>
          <p:cNvPr id="51" name="Straight Connector 50"/>
          <p:cNvCxnSpPr>
            <a:stCxn id="50" idx="1"/>
            <a:endCxn id="50" idx="3"/>
          </p:cNvCxnSpPr>
          <p:nvPr/>
        </p:nvCxnSpPr>
        <p:spPr>
          <a:xfrm>
            <a:off x="6572239" y="2003242"/>
            <a:ext cx="16469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7191885" y="1459542"/>
            <a:ext cx="1156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099060" y="2108483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157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Push, continued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798399" y="1303620"/>
            <a:ext cx="1646982" cy="1309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cxnSp>
        <p:nvCxnSpPr>
          <p:cNvPr id="5" name="Straight Connector 4"/>
          <p:cNvCxnSpPr>
            <a:stCxn id="4" idx="1"/>
            <a:endCxn id="4" idx="3"/>
          </p:cNvCxnSpPr>
          <p:nvPr/>
        </p:nvCxnSpPr>
        <p:spPr>
          <a:xfrm>
            <a:off x="8798399" y="1958315"/>
            <a:ext cx="16469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9418045" y="1414615"/>
            <a:ext cx="1156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325220" y="2063556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NULL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659477" y="1315531"/>
            <a:ext cx="1646982" cy="1309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cxnSp>
        <p:nvCxnSpPr>
          <p:cNvPr id="9" name="Straight Connector 8"/>
          <p:cNvCxnSpPr>
            <a:stCxn id="8" idx="1"/>
            <a:endCxn id="8" idx="3"/>
          </p:cNvCxnSpPr>
          <p:nvPr/>
        </p:nvCxnSpPr>
        <p:spPr>
          <a:xfrm>
            <a:off x="6659477" y="1970226"/>
            <a:ext cx="16469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246314" y="1451164"/>
            <a:ext cx="1156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589434" y="1608628"/>
            <a:ext cx="1646982" cy="641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924311" y="1744530"/>
            <a:ext cx="680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temp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5486400" y="1929196"/>
            <a:ext cx="990600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156149" y="3128485"/>
            <a:ext cx="503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top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8798399" y="2976554"/>
            <a:ext cx="1646982" cy="641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9695365" y="2718250"/>
            <a:ext cx="3807" cy="57887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7685140" y="2229876"/>
            <a:ext cx="990600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8913105" y="3881917"/>
            <a:ext cx="1646982" cy="1309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cxnSp>
        <p:nvCxnSpPr>
          <p:cNvPr id="19" name="Straight Connector 18"/>
          <p:cNvCxnSpPr>
            <a:stCxn id="18" idx="1"/>
            <a:endCxn id="18" idx="3"/>
          </p:cNvCxnSpPr>
          <p:nvPr/>
        </p:nvCxnSpPr>
        <p:spPr>
          <a:xfrm>
            <a:off x="8913105" y="4536612"/>
            <a:ext cx="16469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532751" y="3992912"/>
            <a:ext cx="1156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439926" y="4641853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NULL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6731151" y="3881917"/>
            <a:ext cx="1646982" cy="1309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cxnSp>
        <p:nvCxnSpPr>
          <p:cNvPr id="23" name="Straight Connector 22"/>
          <p:cNvCxnSpPr>
            <a:stCxn id="22" idx="1"/>
            <a:endCxn id="22" idx="3"/>
          </p:cNvCxnSpPr>
          <p:nvPr/>
        </p:nvCxnSpPr>
        <p:spPr>
          <a:xfrm>
            <a:off x="6731151" y="4536612"/>
            <a:ext cx="16469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319789" y="4029461"/>
            <a:ext cx="1156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4662909" y="4186925"/>
            <a:ext cx="1646982" cy="641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997786" y="4322827"/>
            <a:ext cx="680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temp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5559875" y="4507493"/>
            <a:ext cx="990600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997786" y="5206648"/>
            <a:ext cx="503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top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4681267" y="5054717"/>
            <a:ext cx="1646982" cy="641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5412925" y="4826519"/>
            <a:ext cx="1137550" cy="56479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7758615" y="4808173"/>
            <a:ext cx="990600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010297" y="1583545"/>
            <a:ext cx="2670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(Step 3 from previous slide)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1010297" y="3808246"/>
            <a:ext cx="2670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r>
              <a:rPr lang="en-US" dirty="0" smtClean="0"/>
              <a:t>.  Correct top pointer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010297" y="5057248"/>
            <a:ext cx="26707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do I need to do with temp now?</a:t>
            </a:r>
          </a:p>
          <a:p>
            <a:endParaRPr lang="en-US" dirty="0"/>
          </a:p>
          <a:p>
            <a:r>
              <a:rPr lang="en-US" dirty="0" smtClean="0"/>
              <a:t>Nothing!  It goes out of scope when push ends.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709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with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2672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70984" y="1826590"/>
            <a:ext cx="503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top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65111" y="1800679"/>
            <a:ext cx="1897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  Original stack.  (After push(1)).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65111" y="2758622"/>
            <a:ext cx="26707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.  Create a temp pointer to a new node.</a:t>
            </a:r>
          </a:p>
          <a:p>
            <a:r>
              <a:rPr lang="en-US" dirty="0" smtClean="0"/>
              <a:t>This is where you allocate new memory!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599484" y="2758622"/>
            <a:ext cx="1646982" cy="1309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cxnSp>
        <p:nvCxnSpPr>
          <p:cNvPr id="13" name="Straight Connector 12"/>
          <p:cNvCxnSpPr>
            <a:stCxn id="12" idx="1"/>
            <a:endCxn id="12" idx="3"/>
          </p:cNvCxnSpPr>
          <p:nvPr/>
        </p:nvCxnSpPr>
        <p:spPr>
          <a:xfrm>
            <a:off x="6599484" y="3413317"/>
            <a:ext cx="16469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191885" y="2935285"/>
            <a:ext cx="1156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099060" y="3537734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NULL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4535005" y="3092749"/>
            <a:ext cx="1646982" cy="641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869882" y="3228651"/>
            <a:ext cx="680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temp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5431971" y="3413317"/>
            <a:ext cx="990600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952298" y="4329848"/>
            <a:ext cx="2670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3.  Set new node’s next pointer to top of the stack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8743970" y="4329848"/>
            <a:ext cx="1646982" cy="1309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cxnSp>
        <p:nvCxnSpPr>
          <p:cNvPr id="32" name="Straight Connector 31"/>
          <p:cNvCxnSpPr>
            <a:stCxn id="31" idx="1"/>
            <a:endCxn id="31" idx="3"/>
          </p:cNvCxnSpPr>
          <p:nvPr/>
        </p:nvCxnSpPr>
        <p:spPr>
          <a:xfrm>
            <a:off x="8743970" y="4984543"/>
            <a:ext cx="16469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4513234" y="1674659"/>
            <a:ext cx="1646982" cy="641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5410200" y="1995227"/>
            <a:ext cx="990600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9363616" y="4440843"/>
            <a:ext cx="1156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9270791" y="5089784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NULL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6599484" y="4300729"/>
            <a:ext cx="1646982" cy="1309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cxnSp>
        <p:nvCxnSpPr>
          <p:cNvPr id="39" name="Straight Connector 38"/>
          <p:cNvCxnSpPr>
            <a:stCxn id="38" idx="1"/>
            <a:endCxn id="38" idx="3"/>
          </p:cNvCxnSpPr>
          <p:nvPr/>
        </p:nvCxnSpPr>
        <p:spPr>
          <a:xfrm>
            <a:off x="6599484" y="4955424"/>
            <a:ext cx="16469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191885" y="4477392"/>
            <a:ext cx="1156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4535005" y="4634856"/>
            <a:ext cx="1646982" cy="641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3869882" y="4770758"/>
            <a:ext cx="680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temp</a:t>
            </a:r>
            <a:endParaRPr lang="en-US" dirty="0"/>
          </a:p>
        </p:txBody>
      </p:sp>
      <p:cxnSp>
        <p:nvCxnSpPr>
          <p:cNvPr id="44" name="Straight Arrow Connector 43"/>
          <p:cNvCxnSpPr/>
          <p:nvPr/>
        </p:nvCxnSpPr>
        <p:spPr>
          <a:xfrm flipV="1">
            <a:off x="5431971" y="4955424"/>
            <a:ext cx="990600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8101720" y="6154713"/>
            <a:ext cx="503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top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8743970" y="6002782"/>
            <a:ext cx="1646982" cy="641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cxnSp>
        <p:nvCxnSpPr>
          <p:cNvPr id="47" name="Straight Arrow Connector 46"/>
          <p:cNvCxnSpPr/>
          <p:nvPr/>
        </p:nvCxnSpPr>
        <p:spPr>
          <a:xfrm flipV="1">
            <a:off x="9640936" y="5744478"/>
            <a:ext cx="3807" cy="57887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7630711" y="5256104"/>
            <a:ext cx="990600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6572239" y="1348547"/>
            <a:ext cx="1646982" cy="1309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cxnSp>
        <p:nvCxnSpPr>
          <p:cNvPr id="51" name="Straight Connector 50"/>
          <p:cNvCxnSpPr>
            <a:stCxn id="50" idx="1"/>
            <a:endCxn id="50" idx="3"/>
          </p:cNvCxnSpPr>
          <p:nvPr/>
        </p:nvCxnSpPr>
        <p:spPr>
          <a:xfrm>
            <a:off x="6572239" y="2003242"/>
            <a:ext cx="16469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7191885" y="1459542"/>
            <a:ext cx="1156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099060" y="2108483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NULL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838867" y="2842514"/>
            <a:ext cx="26564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node* temp = new node;</a:t>
            </a:r>
          </a:p>
          <a:p>
            <a:r>
              <a:rPr lang="en-US" dirty="0" smtClean="0"/>
              <a:t>temp-&gt;data = </a:t>
            </a:r>
            <a:r>
              <a:rPr lang="en-US" dirty="0" err="1" smtClean="0"/>
              <a:t>num</a:t>
            </a:r>
            <a:r>
              <a:rPr lang="en-US" dirty="0" smtClean="0"/>
              <a:t>;</a:t>
            </a:r>
          </a:p>
          <a:p>
            <a:r>
              <a:rPr lang="en-US" dirty="0" smtClean="0"/>
              <a:t>temp-&gt;next = NULL;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381253" y="4634856"/>
            <a:ext cx="1879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temp-&gt;next = top;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495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code…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798399" y="1303620"/>
            <a:ext cx="1646982" cy="1309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cxnSp>
        <p:nvCxnSpPr>
          <p:cNvPr id="5" name="Straight Connector 4"/>
          <p:cNvCxnSpPr>
            <a:stCxn id="4" idx="1"/>
            <a:endCxn id="4" idx="3"/>
          </p:cNvCxnSpPr>
          <p:nvPr/>
        </p:nvCxnSpPr>
        <p:spPr>
          <a:xfrm>
            <a:off x="8798399" y="1958315"/>
            <a:ext cx="16469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9418045" y="1414615"/>
            <a:ext cx="1156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325220" y="2063556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NULL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659477" y="1315531"/>
            <a:ext cx="1646982" cy="1309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cxnSp>
        <p:nvCxnSpPr>
          <p:cNvPr id="9" name="Straight Connector 8"/>
          <p:cNvCxnSpPr>
            <a:stCxn id="8" idx="1"/>
            <a:endCxn id="8" idx="3"/>
          </p:cNvCxnSpPr>
          <p:nvPr/>
        </p:nvCxnSpPr>
        <p:spPr>
          <a:xfrm>
            <a:off x="6659477" y="1970226"/>
            <a:ext cx="16469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246314" y="1451164"/>
            <a:ext cx="1156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589434" y="1608628"/>
            <a:ext cx="1646982" cy="641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924311" y="1744530"/>
            <a:ext cx="680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temp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5486400" y="1929196"/>
            <a:ext cx="990600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156149" y="3128485"/>
            <a:ext cx="503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top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8798399" y="2976554"/>
            <a:ext cx="1646982" cy="641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9695365" y="2718250"/>
            <a:ext cx="3807" cy="57887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7685140" y="2229876"/>
            <a:ext cx="990600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8913105" y="3881917"/>
            <a:ext cx="1646982" cy="1309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cxnSp>
        <p:nvCxnSpPr>
          <p:cNvPr id="19" name="Straight Connector 18"/>
          <p:cNvCxnSpPr>
            <a:stCxn id="18" idx="1"/>
            <a:endCxn id="18" idx="3"/>
          </p:cNvCxnSpPr>
          <p:nvPr/>
        </p:nvCxnSpPr>
        <p:spPr>
          <a:xfrm>
            <a:off x="8913105" y="4536612"/>
            <a:ext cx="16469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532751" y="3992912"/>
            <a:ext cx="1156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439926" y="4641853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NULL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6731151" y="3881917"/>
            <a:ext cx="1646982" cy="1309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cxnSp>
        <p:nvCxnSpPr>
          <p:cNvPr id="23" name="Straight Connector 22"/>
          <p:cNvCxnSpPr>
            <a:stCxn id="22" idx="1"/>
            <a:endCxn id="22" idx="3"/>
          </p:cNvCxnSpPr>
          <p:nvPr/>
        </p:nvCxnSpPr>
        <p:spPr>
          <a:xfrm>
            <a:off x="6731151" y="4536612"/>
            <a:ext cx="16469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319789" y="4029461"/>
            <a:ext cx="1156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4662909" y="4186925"/>
            <a:ext cx="1646982" cy="641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997786" y="4322827"/>
            <a:ext cx="680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temp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5559875" y="4507493"/>
            <a:ext cx="990600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997786" y="5206648"/>
            <a:ext cx="503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top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4681267" y="5054717"/>
            <a:ext cx="1646982" cy="641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5412925" y="4826519"/>
            <a:ext cx="1137550" cy="56479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7758615" y="4808173"/>
            <a:ext cx="990600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010297" y="1583545"/>
            <a:ext cx="2670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(Step 3 from previous slide)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1010297" y="3808246"/>
            <a:ext cx="2670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r>
              <a:rPr lang="en-US" dirty="0" smtClean="0"/>
              <a:t>.  Correct top pointer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010297" y="5057248"/>
            <a:ext cx="26707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do I need to do with temp now?</a:t>
            </a:r>
          </a:p>
          <a:p>
            <a:endParaRPr lang="en-US" dirty="0"/>
          </a:p>
          <a:p>
            <a:r>
              <a:rPr lang="en-US" dirty="0" smtClean="0"/>
              <a:t>Nothing!  It goes out of scope when push ends.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9858738" y="5365675"/>
            <a:ext cx="1282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top = temp;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905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4780AC026FD941A2E2D33EE7F83A16" ma:contentTypeVersion="13" ma:contentTypeDescription="Create a new document." ma:contentTypeScope="" ma:versionID="71366bcc1777a082b5af6fe08cdb2c1f">
  <xsd:schema xmlns:xsd="http://www.w3.org/2001/XMLSchema" xmlns:xs="http://www.w3.org/2001/XMLSchema" xmlns:p="http://schemas.microsoft.com/office/2006/metadata/properties" xmlns:ns3="7b78e8ad-e6aa-4ee0-8dee-7792d9b6405f" xmlns:ns4="4f87b746-d31f-4778-903d-c7df8352db49" targetNamespace="http://schemas.microsoft.com/office/2006/metadata/properties" ma:root="true" ma:fieldsID="0a79af60c496c88c70185af6c4ae7ac8" ns3:_="" ns4:_="">
    <xsd:import namespace="7b78e8ad-e6aa-4ee0-8dee-7792d9b6405f"/>
    <xsd:import namespace="4f87b746-d31f-4778-903d-c7df8352db4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78e8ad-e6aa-4ee0-8dee-7792d9b6405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87b746-d31f-4778-903d-c7df8352db49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121ED16-EA72-4CBB-A047-982DB3D83E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b78e8ad-e6aa-4ee0-8dee-7792d9b6405f"/>
    <ds:schemaRef ds:uri="4f87b746-d31f-4778-903d-c7df8352db4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D63EC7E-3362-4C8D-99C0-782A5A69390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8E0C65F-E61D-44D1-8425-97CBAF4DC177}">
  <ds:schemaRefs>
    <ds:schemaRef ds:uri="http://schemas.microsoft.com/office/infopath/2007/PartnerControls"/>
    <ds:schemaRef ds:uri="http://schemas.microsoft.com/office/2006/metadata/properties"/>
    <ds:schemaRef ds:uri="http://purl.org/dc/elements/1.1/"/>
    <ds:schemaRef ds:uri="http://schemas.microsoft.com/office/2006/documentManagement/types"/>
    <ds:schemaRef ds:uri="4f87b746-d31f-4778-903d-c7df8352db49"/>
    <ds:schemaRef ds:uri="http://www.w3.org/XML/1998/namespace"/>
    <ds:schemaRef ds:uri="http://purl.org/dc/dcmitype/"/>
    <ds:schemaRef ds:uri="http://purl.org/dc/terms/"/>
    <ds:schemaRef ds:uri="http://schemas.openxmlformats.org/package/2006/metadata/core-properties"/>
    <ds:schemaRef ds:uri="7b78e8ad-e6aa-4ee0-8dee-7792d9b6405f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631</Words>
  <Application>Microsoft Office PowerPoint</Application>
  <PresentationFormat>Widescreen</PresentationFormat>
  <Paragraphs>207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Implementing a List-Based Stack in C++</vt:lpstr>
      <vt:lpstr>Review:</vt:lpstr>
      <vt:lpstr>Stack is made up of nodes</vt:lpstr>
      <vt:lpstr>Also need a pointer to the top of the stack</vt:lpstr>
      <vt:lpstr>What should constructor do?</vt:lpstr>
      <vt:lpstr>How does push() work?</vt:lpstr>
      <vt:lpstr>Push, continued</vt:lpstr>
      <vt:lpstr>Now with code</vt:lpstr>
      <vt:lpstr>More code…</vt:lpstr>
      <vt:lpstr>How does pop() work?  Same idea.</vt:lpstr>
      <vt:lpstr>pop() continued…</vt:lpstr>
      <vt:lpstr>Methods</vt:lpstr>
      <vt:lpstr>Steps:</vt:lpstr>
    </vt:vector>
  </TitlesOfParts>
  <Company>Indiana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Implementing a List-Based Stack in C++</dc:title>
  <dc:creator>Van Busum, Kelly M</dc:creator>
  <cp:lastModifiedBy>Van Busum, Kelly M</cp:lastModifiedBy>
  <cp:revision>6</cp:revision>
  <dcterms:created xsi:type="dcterms:W3CDTF">2021-10-04T10:35:59Z</dcterms:created>
  <dcterms:modified xsi:type="dcterms:W3CDTF">2021-10-04T13:25:23Z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0x010100B84780AC026FD941A2E2D33EE7F83A16</vt:lpwstr>
  </property>
</Properties>
</file>