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89" r:id="rId20"/>
    <p:sldId id="276" r:id="rId21"/>
    <p:sldId id="290" r:id="rId22"/>
    <p:sldId id="292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01AB1-1C0F-44BF-8D21-352E62A2C4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9A70A-1DB8-4029-95AF-FC1858082402}">
      <dgm:prSet/>
      <dgm:spPr/>
      <dgm:t>
        <a:bodyPr/>
        <a:lstStyle/>
        <a:p>
          <a:r>
            <a:rPr lang="en-US" b="0" i="0"/>
            <a:t>MIPS (Microprocessor without Interlocked Pipelined Stages) is a family of reduced instruction set computer (RISC) instruction set architectures</a:t>
          </a:r>
          <a:endParaRPr lang="en-US"/>
        </a:p>
      </dgm:t>
    </dgm:pt>
    <dgm:pt modelId="{6590A1A3-F74C-44E5-8786-BCC5CAF9DF0D}" type="parTrans" cxnId="{6ABB185D-77FF-4770-94DD-701AEC9AF70B}">
      <dgm:prSet/>
      <dgm:spPr/>
      <dgm:t>
        <a:bodyPr/>
        <a:lstStyle/>
        <a:p>
          <a:endParaRPr lang="en-US"/>
        </a:p>
      </dgm:t>
    </dgm:pt>
    <dgm:pt modelId="{3D1F7CA3-2A13-4856-9FB7-99FEC2927462}" type="sibTrans" cxnId="{6ABB185D-77FF-4770-94DD-701AEC9AF70B}">
      <dgm:prSet/>
      <dgm:spPr/>
      <dgm:t>
        <a:bodyPr/>
        <a:lstStyle/>
        <a:p>
          <a:endParaRPr lang="en-US"/>
        </a:p>
      </dgm:t>
    </dgm:pt>
    <dgm:pt modelId="{9B5A5EC6-B63B-4D7B-BED3-443601EEA6A7}">
      <dgm:prSet/>
      <dgm:spPr/>
      <dgm:t>
        <a:bodyPr/>
        <a:lstStyle/>
        <a:p>
          <a:r>
            <a:rPr lang="en-US"/>
            <a:t>In prolog, Callee</a:t>
          </a:r>
        </a:p>
      </dgm:t>
    </dgm:pt>
    <dgm:pt modelId="{D8F90206-3668-43D6-ABE7-B584243645B0}" type="parTrans" cxnId="{B5C4186D-5B56-419A-843B-A646B56AAE75}">
      <dgm:prSet/>
      <dgm:spPr/>
      <dgm:t>
        <a:bodyPr/>
        <a:lstStyle/>
        <a:p>
          <a:endParaRPr lang="en-US"/>
        </a:p>
      </dgm:t>
    </dgm:pt>
    <dgm:pt modelId="{672A36C1-FE08-43E2-A208-114D3EEE5545}" type="sibTrans" cxnId="{B5C4186D-5B56-419A-843B-A646B56AAE75}">
      <dgm:prSet/>
      <dgm:spPr/>
      <dgm:t>
        <a:bodyPr/>
        <a:lstStyle/>
        <a:p>
          <a:endParaRPr lang="en-US"/>
        </a:p>
      </dgm:t>
    </dgm:pt>
    <dgm:pt modelId="{528B69DE-D2D3-4E8A-900C-210BC129958B}">
      <dgm:prSet/>
      <dgm:spPr/>
      <dgm:t>
        <a:bodyPr/>
        <a:lstStyle/>
        <a:p>
          <a:r>
            <a:rPr lang="en-US"/>
            <a:t>subtracts framesize from sp</a:t>
          </a:r>
        </a:p>
      </dgm:t>
    </dgm:pt>
    <dgm:pt modelId="{63B50B52-8200-4F7B-87DF-4C3A9C6C8C40}" type="parTrans" cxnId="{6205166A-0882-4BB6-A545-87AE33530D10}">
      <dgm:prSet/>
      <dgm:spPr/>
      <dgm:t>
        <a:bodyPr/>
        <a:lstStyle/>
        <a:p>
          <a:endParaRPr lang="en-US"/>
        </a:p>
      </dgm:t>
    </dgm:pt>
    <dgm:pt modelId="{7C4FA25C-FF68-4074-9FF1-FD78F64CED50}" type="sibTrans" cxnId="{6205166A-0882-4BB6-A545-87AE33530D10}">
      <dgm:prSet/>
      <dgm:spPr/>
      <dgm:t>
        <a:bodyPr/>
        <a:lstStyle/>
        <a:p>
          <a:endParaRPr lang="en-US"/>
        </a:p>
      </dgm:t>
    </dgm:pt>
    <dgm:pt modelId="{DB6EC771-E94C-4237-BF74-CA5EE5863827}">
      <dgm:prSet/>
      <dgm:spPr/>
      <dgm:t>
        <a:bodyPr/>
        <a:lstStyle/>
        <a:p>
          <a:r>
            <a:rPr lang="en-US"/>
            <a:t>saves callee-saves registers used anywhere inside callee </a:t>
          </a:r>
        </a:p>
      </dgm:t>
    </dgm:pt>
    <dgm:pt modelId="{24AE30EF-DFCC-4A55-AD40-36B6258E4687}" type="parTrans" cxnId="{817C53DF-0EA5-48A4-BAAA-0FF5DE5A8F36}">
      <dgm:prSet/>
      <dgm:spPr/>
      <dgm:t>
        <a:bodyPr/>
        <a:lstStyle/>
        <a:p>
          <a:endParaRPr lang="en-US"/>
        </a:p>
      </dgm:t>
    </dgm:pt>
    <dgm:pt modelId="{41D5C9C7-00F4-4184-A625-63531DE50C60}" type="sibTrans" cxnId="{817C53DF-0EA5-48A4-BAAA-0FF5DE5A8F36}">
      <dgm:prSet/>
      <dgm:spPr/>
      <dgm:t>
        <a:bodyPr/>
        <a:lstStyle/>
        <a:p>
          <a:endParaRPr lang="en-US"/>
        </a:p>
      </dgm:t>
    </dgm:pt>
    <dgm:pt modelId="{42BAC0D1-0BC3-404A-995E-29AE1DAD7BC9}">
      <dgm:prSet/>
      <dgm:spPr/>
      <dgm:t>
        <a:bodyPr/>
        <a:lstStyle/>
        <a:p>
          <a:r>
            <a:rPr lang="en-US"/>
            <a:t>copies sp to fp</a:t>
          </a:r>
        </a:p>
      </dgm:t>
    </dgm:pt>
    <dgm:pt modelId="{786AE955-65BF-4BC2-8036-B83654DCC66A}" type="parTrans" cxnId="{9BB0FBB2-FCB3-4C6B-A82A-E10BC275BC8A}">
      <dgm:prSet/>
      <dgm:spPr/>
      <dgm:t>
        <a:bodyPr/>
        <a:lstStyle/>
        <a:p>
          <a:endParaRPr lang="en-US"/>
        </a:p>
      </dgm:t>
    </dgm:pt>
    <dgm:pt modelId="{15213875-6EC0-4FA8-8AEC-198B3C3516C8}" type="sibTrans" cxnId="{9BB0FBB2-FCB3-4C6B-A82A-E10BC275BC8A}">
      <dgm:prSet/>
      <dgm:spPr/>
      <dgm:t>
        <a:bodyPr/>
        <a:lstStyle/>
        <a:p>
          <a:endParaRPr lang="en-US"/>
        </a:p>
      </dgm:t>
    </dgm:pt>
    <dgm:pt modelId="{66D7DD94-6732-4691-8136-0F764307CA63}">
      <dgm:prSet/>
      <dgm:spPr/>
      <dgm:t>
        <a:bodyPr/>
        <a:lstStyle/>
        <a:p>
          <a:r>
            <a:rPr lang="en-US"/>
            <a:t>In epilog, Callee</a:t>
          </a:r>
        </a:p>
      </dgm:t>
    </dgm:pt>
    <dgm:pt modelId="{FDDDE16C-8FF2-4937-81E3-CABEBE6E03F6}" type="parTrans" cxnId="{93BD1529-31D6-4C8C-B32C-3393C697D898}">
      <dgm:prSet/>
      <dgm:spPr/>
      <dgm:t>
        <a:bodyPr/>
        <a:lstStyle/>
        <a:p>
          <a:endParaRPr lang="en-US"/>
        </a:p>
      </dgm:t>
    </dgm:pt>
    <dgm:pt modelId="{BBF7AC15-2F8F-4EFB-B736-BA4756F9BF2F}" type="sibTrans" cxnId="{93BD1529-31D6-4C8C-B32C-3393C697D898}">
      <dgm:prSet/>
      <dgm:spPr/>
      <dgm:t>
        <a:bodyPr/>
        <a:lstStyle/>
        <a:p>
          <a:endParaRPr lang="en-US"/>
        </a:p>
      </dgm:t>
    </dgm:pt>
    <dgm:pt modelId="{C399C925-300A-4965-A37F-B96F75004166}">
      <dgm:prSet/>
      <dgm:spPr/>
      <dgm:t>
        <a:bodyPr/>
        <a:lstStyle/>
        <a:p>
          <a:r>
            <a:rPr lang="en-US"/>
            <a:t>puts return value into registers (mem if large) </a:t>
          </a:r>
        </a:p>
      </dgm:t>
    </dgm:pt>
    <dgm:pt modelId="{E2D1576E-6794-41D3-9E63-0C0499852961}" type="parTrans" cxnId="{287E6FA9-62A8-4001-BF47-BE4456573587}">
      <dgm:prSet/>
      <dgm:spPr/>
      <dgm:t>
        <a:bodyPr/>
        <a:lstStyle/>
        <a:p>
          <a:endParaRPr lang="en-US"/>
        </a:p>
      </dgm:t>
    </dgm:pt>
    <dgm:pt modelId="{AF84ABD7-E55F-4BF3-84FC-3D0934374B7C}" type="sibTrans" cxnId="{287E6FA9-62A8-4001-BF47-BE4456573587}">
      <dgm:prSet/>
      <dgm:spPr/>
      <dgm:t>
        <a:bodyPr/>
        <a:lstStyle/>
        <a:p>
          <a:endParaRPr lang="en-US"/>
        </a:p>
      </dgm:t>
    </dgm:pt>
    <dgm:pt modelId="{91EC89E9-F195-44D6-9974-51C87541A20D}">
      <dgm:prSet/>
      <dgm:spPr/>
      <dgm:t>
        <a:bodyPr/>
        <a:lstStyle/>
        <a:p>
          <a:r>
            <a:rPr lang="en-US"/>
            <a:t>copies fp into sp (see below for rationale)</a:t>
          </a:r>
        </a:p>
      </dgm:t>
    </dgm:pt>
    <dgm:pt modelId="{C0642097-26BB-4E1F-8973-61095B5B19DE}" type="parTrans" cxnId="{13B6C154-BC6F-45D9-BC7F-502FE64DEB9F}">
      <dgm:prSet/>
      <dgm:spPr/>
      <dgm:t>
        <a:bodyPr/>
        <a:lstStyle/>
        <a:p>
          <a:endParaRPr lang="en-US"/>
        </a:p>
      </dgm:t>
    </dgm:pt>
    <dgm:pt modelId="{15264048-47BF-4904-A4A7-1A482B36C9F2}" type="sibTrans" cxnId="{13B6C154-BC6F-45D9-BC7F-502FE64DEB9F}">
      <dgm:prSet/>
      <dgm:spPr/>
      <dgm:t>
        <a:bodyPr/>
        <a:lstStyle/>
        <a:p>
          <a:endParaRPr lang="en-US"/>
        </a:p>
      </dgm:t>
    </dgm:pt>
    <dgm:pt modelId="{8EDC03C7-AED4-4BB6-9E9F-F1BF371AD9E4}">
      <dgm:prSet/>
      <dgm:spPr/>
      <dgm:t>
        <a:bodyPr/>
        <a:lstStyle/>
        <a:p>
          <a:r>
            <a:rPr lang="en-US"/>
            <a:t>restores saved registers using sp as base</a:t>
          </a:r>
        </a:p>
      </dgm:t>
    </dgm:pt>
    <dgm:pt modelId="{ABB550AA-9136-4EF0-8702-D477BAC5F18C}" type="parTrans" cxnId="{CA546A82-45DC-4ADA-8F41-FD169A7BDF4C}">
      <dgm:prSet/>
      <dgm:spPr/>
      <dgm:t>
        <a:bodyPr/>
        <a:lstStyle/>
        <a:p>
          <a:endParaRPr lang="en-US"/>
        </a:p>
      </dgm:t>
    </dgm:pt>
    <dgm:pt modelId="{8005C07C-218A-4DD6-B9E5-61E8377C3BDA}" type="sibTrans" cxnId="{CA546A82-45DC-4ADA-8F41-FD169A7BDF4C}">
      <dgm:prSet/>
      <dgm:spPr/>
      <dgm:t>
        <a:bodyPr/>
        <a:lstStyle/>
        <a:p>
          <a:endParaRPr lang="en-US"/>
        </a:p>
      </dgm:t>
    </dgm:pt>
    <dgm:pt modelId="{4BFC9790-F4F7-4CE3-BEA1-D57D14D7221A}">
      <dgm:prSet/>
      <dgm:spPr/>
      <dgm:t>
        <a:bodyPr/>
        <a:lstStyle/>
        <a:p>
          <a:r>
            <a:rPr lang="en-US" dirty="0"/>
            <a:t>adds to </a:t>
          </a:r>
          <a:r>
            <a:rPr lang="en-US" dirty="0" err="1"/>
            <a:t>sp</a:t>
          </a:r>
          <a:r>
            <a:rPr lang="en-US" dirty="0"/>
            <a:t> to deallocate frame</a:t>
          </a:r>
        </a:p>
      </dgm:t>
    </dgm:pt>
    <dgm:pt modelId="{9095F3B6-FBFF-4651-865C-385154B9A3E5}" type="parTrans" cxnId="{BB72E83A-C8E1-45AF-91A9-A80744BE1B5D}">
      <dgm:prSet/>
      <dgm:spPr/>
      <dgm:t>
        <a:bodyPr/>
        <a:lstStyle/>
        <a:p>
          <a:endParaRPr lang="en-US"/>
        </a:p>
      </dgm:t>
    </dgm:pt>
    <dgm:pt modelId="{F4744F55-527B-47BE-A4C8-DDC4C6F107BA}" type="sibTrans" cxnId="{BB72E83A-C8E1-45AF-91A9-A80744BE1B5D}">
      <dgm:prSet/>
      <dgm:spPr/>
      <dgm:t>
        <a:bodyPr/>
        <a:lstStyle/>
        <a:p>
          <a:endParaRPr lang="en-US"/>
        </a:p>
      </dgm:t>
    </dgm:pt>
    <dgm:pt modelId="{B990BFE5-9B19-4979-B151-9C9772700FDC}" type="pres">
      <dgm:prSet presAssocID="{ECB01AB1-1C0F-44BF-8D21-352E62A2C4D5}" presName="linear" presStyleCnt="0">
        <dgm:presLayoutVars>
          <dgm:animLvl val="lvl"/>
          <dgm:resizeHandles val="exact"/>
        </dgm:presLayoutVars>
      </dgm:prSet>
      <dgm:spPr/>
    </dgm:pt>
    <dgm:pt modelId="{C0299BD7-87EB-48F9-B869-B9B602E42D9C}" type="pres">
      <dgm:prSet presAssocID="{F689A70A-1DB8-4029-95AF-FC18580824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BA8205-20F5-4891-B693-60D4C52C80E0}" type="pres">
      <dgm:prSet presAssocID="{3D1F7CA3-2A13-4856-9FB7-99FEC2927462}" presName="spacer" presStyleCnt="0"/>
      <dgm:spPr/>
    </dgm:pt>
    <dgm:pt modelId="{52834469-0388-4BE0-A2C4-566D4887840C}" type="pres">
      <dgm:prSet presAssocID="{9B5A5EC6-B63B-4D7B-BED3-443601EEA6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EEE2AC-464E-4451-9D11-DA21A27C25AB}" type="pres">
      <dgm:prSet presAssocID="{9B5A5EC6-B63B-4D7B-BED3-443601EEA6A7}" presName="childText" presStyleLbl="revTx" presStyleIdx="0" presStyleCnt="2">
        <dgm:presLayoutVars>
          <dgm:bulletEnabled val="1"/>
        </dgm:presLayoutVars>
      </dgm:prSet>
      <dgm:spPr/>
    </dgm:pt>
    <dgm:pt modelId="{D8B4FEDD-4F91-4223-B629-E5B6FF25FD2F}" type="pres">
      <dgm:prSet presAssocID="{66D7DD94-6732-4691-8136-0F764307CA6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DF8CBD-5E8E-4BB5-B17B-A4A40E5A740F}" type="pres">
      <dgm:prSet presAssocID="{66D7DD94-6732-4691-8136-0F764307CA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931401-7EAC-4CD9-BFFF-4C4DDA70EDCB}" type="presOf" srcId="{C399C925-300A-4965-A37F-B96F75004166}" destId="{7FDF8CBD-5E8E-4BB5-B17B-A4A40E5A740F}" srcOrd="0" destOrd="0" presId="urn:microsoft.com/office/officeart/2005/8/layout/vList2"/>
    <dgm:cxn modelId="{C3F6BB0E-BF22-4D65-AD87-F29DB9C49265}" type="presOf" srcId="{4BFC9790-F4F7-4CE3-BEA1-D57D14D7221A}" destId="{7FDF8CBD-5E8E-4BB5-B17B-A4A40E5A740F}" srcOrd="0" destOrd="3" presId="urn:microsoft.com/office/officeart/2005/8/layout/vList2"/>
    <dgm:cxn modelId="{93BD1529-31D6-4C8C-B32C-3393C697D898}" srcId="{ECB01AB1-1C0F-44BF-8D21-352E62A2C4D5}" destId="{66D7DD94-6732-4691-8136-0F764307CA63}" srcOrd="2" destOrd="0" parTransId="{FDDDE16C-8FF2-4937-81E3-CABEBE6E03F6}" sibTransId="{BBF7AC15-2F8F-4EFB-B736-BA4756F9BF2F}"/>
    <dgm:cxn modelId="{BB72E83A-C8E1-45AF-91A9-A80744BE1B5D}" srcId="{66D7DD94-6732-4691-8136-0F764307CA63}" destId="{4BFC9790-F4F7-4CE3-BEA1-D57D14D7221A}" srcOrd="3" destOrd="0" parTransId="{9095F3B6-FBFF-4651-865C-385154B9A3E5}" sibTransId="{F4744F55-527B-47BE-A4C8-DDC4C6F107BA}"/>
    <dgm:cxn modelId="{B53FE24D-9971-49F9-8D16-4D6E272E92E6}" type="presOf" srcId="{9B5A5EC6-B63B-4D7B-BED3-443601EEA6A7}" destId="{52834469-0388-4BE0-A2C4-566D4887840C}" srcOrd="0" destOrd="0" presId="urn:microsoft.com/office/officeart/2005/8/layout/vList2"/>
    <dgm:cxn modelId="{13B6C154-BC6F-45D9-BC7F-502FE64DEB9F}" srcId="{66D7DD94-6732-4691-8136-0F764307CA63}" destId="{91EC89E9-F195-44D6-9974-51C87541A20D}" srcOrd="1" destOrd="0" parTransId="{C0642097-26BB-4E1F-8973-61095B5B19DE}" sibTransId="{15264048-47BF-4904-A4A7-1A482B36C9F2}"/>
    <dgm:cxn modelId="{6ABB185D-77FF-4770-94DD-701AEC9AF70B}" srcId="{ECB01AB1-1C0F-44BF-8D21-352E62A2C4D5}" destId="{F689A70A-1DB8-4029-95AF-FC1858082402}" srcOrd="0" destOrd="0" parTransId="{6590A1A3-F74C-44E5-8786-BCC5CAF9DF0D}" sibTransId="{3D1F7CA3-2A13-4856-9FB7-99FEC2927462}"/>
    <dgm:cxn modelId="{BDE9156A-E102-447B-A590-293B3DE3F39C}" type="presOf" srcId="{F689A70A-1DB8-4029-95AF-FC1858082402}" destId="{C0299BD7-87EB-48F9-B869-B9B602E42D9C}" srcOrd="0" destOrd="0" presId="urn:microsoft.com/office/officeart/2005/8/layout/vList2"/>
    <dgm:cxn modelId="{6205166A-0882-4BB6-A545-87AE33530D10}" srcId="{9B5A5EC6-B63B-4D7B-BED3-443601EEA6A7}" destId="{528B69DE-D2D3-4E8A-900C-210BC129958B}" srcOrd="0" destOrd="0" parTransId="{63B50B52-8200-4F7B-87DF-4C3A9C6C8C40}" sibTransId="{7C4FA25C-FF68-4074-9FF1-FD78F64CED50}"/>
    <dgm:cxn modelId="{B5C4186D-5B56-419A-843B-A646B56AAE75}" srcId="{ECB01AB1-1C0F-44BF-8D21-352E62A2C4D5}" destId="{9B5A5EC6-B63B-4D7B-BED3-443601EEA6A7}" srcOrd="1" destOrd="0" parTransId="{D8F90206-3668-43D6-ABE7-B584243645B0}" sibTransId="{672A36C1-FE08-43E2-A208-114D3EEE5545}"/>
    <dgm:cxn modelId="{9D469975-8BBA-43CB-A9AA-2708692D2D4E}" type="presOf" srcId="{91EC89E9-F195-44D6-9974-51C87541A20D}" destId="{7FDF8CBD-5E8E-4BB5-B17B-A4A40E5A740F}" srcOrd="0" destOrd="1" presId="urn:microsoft.com/office/officeart/2005/8/layout/vList2"/>
    <dgm:cxn modelId="{D9EF5278-00EB-4F8D-B4EA-A5A9824B1160}" type="presOf" srcId="{528B69DE-D2D3-4E8A-900C-210BC129958B}" destId="{7FEEE2AC-464E-4451-9D11-DA21A27C25AB}" srcOrd="0" destOrd="0" presId="urn:microsoft.com/office/officeart/2005/8/layout/vList2"/>
    <dgm:cxn modelId="{CA546A82-45DC-4ADA-8F41-FD169A7BDF4C}" srcId="{66D7DD94-6732-4691-8136-0F764307CA63}" destId="{8EDC03C7-AED4-4BB6-9E9F-F1BF371AD9E4}" srcOrd="2" destOrd="0" parTransId="{ABB550AA-9136-4EF0-8702-D477BAC5F18C}" sibTransId="{8005C07C-218A-4DD6-B9E5-61E8377C3BDA}"/>
    <dgm:cxn modelId="{5B5F9A84-9FAD-4770-A53B-8DEF1F4E8312}" type="presOf" srcId="{ECB01AB1-1C0F-44BF-8D21-352E62A2C4D5}" destId="{B990BFE5-9B19-4979-B151-9C9772700FDC}" srcOrd="0" destOrd="0" presId="urn:microsoft.com/office/officeart/2005/8/layout/vList2"/>
    <dgm:cxn modelId="{287E6FA9-62A8-4001-BF47-BE4456573587}" srcId="{66D7DD94-6732-4691-8136-0F764307CA63}" destId="{C399C925-300A-4965-A37F-B96F75004166}" srcOrd="0" destOrd="0" parTransId="{E2D1576E-6794-41D3-9E63-0C0499852961}" sibTransId="{AF84ABD7-E55F-4BF3-84FC-3D0934374B7C}"/>
    <dgm:cxn modelId="{9BB0FBB2-FCB3-4C6B-A82A-E10BC275BC8A}" srcId="{9B5A5EC6-B63B-4D7B-BED3-443601EEA6A7}" destId="{42BAC0D1-0BC3-404A-995E-29AE1DAD7BC9}" srcOrd="2" destOrd="0" parTransId="{786AE955-65BF-4BC2-8036-B83654DCC66A}" sibTransId="{15213875-6EC0-4FA8-8AEC-198B3C3516C8}"/>
    <dgm:cxn modelId="{4FB0BBD4-4260-4CBB-9330-C6D4DCF21D80}" type="presOf" srcId="{8EDC03C7-AED4-4BB6-9E9F-F1BF371AD9E4}" destId="{7FDF8CBD-5E8E-4BB5-B17B-A4A40E5A740F}" srcOrd="0" destOrd="2" presId="urn:microsoft.com/office/officeart/2005/8/layout/vList2"/>
    <dgm:cxn modelId="{072EE0DA-2CF4-4C0E-80AF-90EB8BCE33FF}" type="presOf" srcId="{DB6EC771-E94C-4237-BF74-CA5EE5863827}" destId="{7FEEE2AC-464E-4451-9D11-DA21A27C25AB}" srcOrd="0" destOrd="1" presId="urn:microsoft.com/office/officeart/2005/8/layout/vList2"/>
    <dgm:cxn modelId="{817C53DF-0EA5-48A4-BAAA-0FF5DE5A8F36}" srcId="{9B5A5EC6-B63B-4D7B-BED3-443601EEA6A7}" destId="{DB6EC771-E94C-4237-BF74-CA5EE5863827}" srcOrd="1" destOrd="0" parTransId="{24AE30EF-DFCC-4A55-AD40-36B6258E4687}" sibTransId="{41D5C9C7-00F4-4184-A625-63531DE50C60}"/>
    <dgm:cxn modelId="{D31240E0-E362-4048-A3D4-2408AE1120CA}" type="presOf" srcId="{66D7DD94-6732-4691-8136-0F764307CA63}" destId="{D8B4FEDD-4F91-4223-B629-E5B6FF25FD2F}" srcOrd="0" destOrd="0" presId="urn:microsoft.com/office/officeart/2005/8/layout/vList2"/>
    <dgm:cxn modelId="{7E2EAFF9-89E2-4119-A883-04EFCC3D96F4}" type="presOf" srcId="{42BAC0D1-0BC3-404A-995E-29AE1DAD7BC9}" destId="{7FEEE2AC-464E-4451-9D11-DA21A27C25AB}" srcOrd="0" destOrd="2" presId="urn:microsoft.com/office/officeart/2005/8/layout/vList2"/>
    <dgm:cxn modelId="{F01B2B45-021C-432D-B056-A4532D878F52}" type="presParOf" srcId="{B990BFE5-9B19-4979-B151-9C9772700FDC}" destId="{C0299BD7-87EB-48F9-B869-B9B602E42D9C}" srcOrd="0" destOrd="0" presId="urn:microsoft.com/office/officeart/2005/8/layout/vList2"/>
    <dgm:cxn modelId="{AC8B4A3F-74BD-4134-9F96-C44B7D139FF2}" type="presParOf" srcId="{B990BFE5-9B19-4979-B151-9C9772700FDC}" destId="{B0BA8205-20F5-4891-B693-60D4C52C80E0}" srcOrd="1" destOrd="0" presId="urn:microsoft.com/office/officeart/2005/8/layout/vList2"/>
    <dgm:cxn modelId="{79277CA2-7905-4AAA-8BAD-22CDDD06C95B}" type="presParOf" srcId="{B990BFE5-9B19-4979-B151-9C9772700FDC}" destId="{52834469-0388-4BE0-A2C4-566D4887840C}" srcOrd="2" destOrd="0" presId="urn:microsoft.com/office/officeart/2005/8/layout/vList2"/>
    <dgm:cxn modelId="{C28F5062-16F9-4A98-A812-5AE0C85D1B4F}" type="presParOf" srcId="{B990BFE5-9B19-4979-B151-9C9772700FDC}" destId="{7FEEE2AC-464E-4451-9D11-DA21A27C25AB}" srcOrd="3" destOrd="0" presId="urn:microsoft.com/office/officeart/2005/8/layout/vList2"/>
    <dgm:cxn modelId="{8FAFFC30-F814-4953-87A4-9F0FFA4B959B}" type="presParOf" srcId="{B990BFE5-9B19-4979-B151-9C9772700FDC}" destId="{D8B4FEDD-4F91-4223-B629-E5B6FF25FD2F}" srcOrd="4" destOrd="0" presId="urn:microsoft.com/office/officeart/2005/8/layout/vList2"/>
    <dgm:cxn modelId="{FA84E1BC-ED55-4C4B-B025-BBFCCE3207B6}" type="presParOf" srcId="{B990BFE5-9B19-4979-B151-9C9772700FDC}" destId="{7FDF8CBD-5E8E-4BB5-B17B-A4A40E5A740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6A179-CED5-439D-8BA2-FB7B47A3069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B2A4F0-F2F9-4C34-B5E6-8BCF8F4DFE70}">
      <dgm:prSet/>
      <dgm:spPr/>
      <dgm:t>
        <a:bodyPr/>
        <a:lstStyle/>
        <a:p>
          <a:r>
            <a:rPr lang="en-US"/>
            <a:t>It is worth noting something about RISC architecture: </a:t>
          </a:r>
        </a:p>
      </dgm:t>
    </dgm:pt>
    <dgm:pt modelId="{0FEB4D1E-7F74-42B2-85BF-51BBFD626304}" type="parTrans" cxnId="{E1BF5F84-0D3A-4FAF-AE61-28886F7DCBE2}">
      <dgm:prSet/>
      <dgm:spPr/>
      <dgm:t>
        <a:bodyPr/>
        <a:lstStyle/>
        <a:p>
          <a:endParaRPr lang="en-US"/>
        </a:p>
      </dgm:t>
    </dgm:pt>
    <dgm:pt modelId="{A7D1CBD2-9410-4DFE-A4A6-54E304B669BB}" type="sibTrans" cxnId="{E1BF5F84-0D3A-4FAF-AE61-28886F7DCBE2}">
      <dgm:prSet/>
      <dgm:spPr/>
      <dgm:t>
        <a:bodyPr/>
        <a:lstStyle/>
        <a:p>
          <a:endParaRPr lang="en-US"/>
        </a:p>
      </dgm:t>
    </dgm:pt>
    <dgm:pt modelId="{6BA00220-9020-44ED-9190-A65FC09AA16F}">
      <dgm:prSet/>
      <dgm:spPr/>
      <dgm:t>
        <a:bodyPr/>
        <a:lstStyle/>
        <a:p>
          <a:r>
            <a:rPr lang="en-US"/>
            <a:t>Heavily optimized to support simple instructions, so that every operation takes one clock cycle</a:t>
          </a:r>
        </a:p>
      </dgm:t>
    </dgm:pt>
    <dgm:pt modelId="{5960A9DD-3901-4774-BA61-C4F8109597A1}" type="parTrans" cxnId="{D7EB5526-7DBB-4FDD-99AC-7672595FCB6C}">
      <dgm:prSet/>
      <dgm:spPr/>
      <dgm:t>
        <a:bodyPr/>
        <a:lstStyle/>
        <a:p>
          <a:endParaRPr lang="en-US"/>
        </a:p>
      </dgm:t>
    </dgm:pt>
    <dgm:pt modelId="{AAFA7CBC-A10C-4759-A9E6-AD47615F3470}" type="sibTrans" cxnId="{D7EB5526-7DBB-4FDD-99AC-7672595FCB6C}">
      <dgm:prSet/>
      <dgm:spPr/>
      <dgm:t>
        <a:bodyPr/>
        <a:lstStyle/>
        <a:p>
          <a:endParaRPr lang="en-US"/>
        </a:p>
      </dgm:t>
    </dgm:pt>
    <dgm:pt modelId="{E7F619CE-3E3C-4454-A2EF-D6D8755D6967}">
      <dgm:prSet/>
      <dgm:spPr/>
      <dgm:t>
        <a:bodyPr/>
        <a:lstStyle/>
        <a:p>
          <a:r>
            <a:rPr lang="en-US"/>
            <a:t>Advantage is that pipelining is much easier in this setup</a:t>
          </a:r>
        </a:p>
      </dgm:t>
    </dgm:pt>
    <dgm:pt modelId="{5E6AB4EC-FB1C-479C-90C3-DC19ABD63E1C}" type="parTrans" cxnId="{761388C3-63EB-4239-B152-3F437FB00349}">
      <dgm:prSet/>
      <dgm:spPr/>
      <dgm:t>
        <a:bodyPr/>
        <a:lstStyle/>
        <a:p>
          <a:endParaRPr lang="en-US"/>
        </a:p>
      </dgm:t>
    </dgm:pt>
    <dgm:pt modelId="{F5AED3AA-AF5B-40E5-891D-8087496959CF}" type="sibTrans" cxnId="{761388C3-63EB-4239-B152-3F437FB00349}">
      <dgm:prSet/>
      <dgm:spPr/>
      <dgm:t>
        <a:bodyPr/>
        <a:lstStyle/>
        <a:p>
          <a:endParaRPr lang="en-US"/>
        </a:p>
      </dgm:t>
    </dgm:pt>
    <dgm:pt modelId="{02396DDB-6739-439B-BB58-8E9C46799330}">
      <dgm:prSet/>
      <dgm:spPr/>
      <dgm:t>
        <a:bodyPr/>
        <a:lstStyle/>
        <a:p>
          <a:r>
            <a:rPr lang="en-US"/>
            <a:t>Each command also requires less transistors of hardware space</a:t>
          </a:r>
        </a:p>
      </dgm:t>
    </dgm:pt>
    <dgm:pt modelId="{0BDB3C30-976B-4130-A363-A7B84F9EF6E5}" type="parTrans" cxnId="{7969C404-6E5D-452B-8460-E78AB2C76663}">
      <dgm:prSet/>
      <dgm:spPr/>
      <dgm:t>
        <a:bodyPr/>
        <a:lstStyle/>
        <a:p>
          <a:endParaRPr lang="en-US"/>
        </a:p>
      </dgm:t>
    </dgm:pt>
    <dgm:pt modelId="{7FCE2372-642F-410C-87B7-5ED22F3C6713}" type="sibTrans" cxnId="{7969C404-6E5D-452B-8460-E78AB2C76663}">
      <dgm:prSet/>
      <dgm:spPr/>
      <dgm:t>
        <a:bodyPr/>
        <a:lstStyle/>
        <a:p>
          <a:endParaRPr lang="en-US"/>
        </a:p>
      </dgm:t>
    </dgm:pt>
    <dgm:pt modelId="{55000220-878F-4A0D-B5F2-C531C2C98B94}">
      <dgm:prSet/>
      <dgm:spPr/>
      <dgm:t>
        <a:bodyPr/>
        <a:lstStyle/>
        <a:p>
          <a:r>
            <a:rPr lang="en-US"/>
            <a:t>In contrast, CISC architecture:</a:t>
          </a:r>
        </a:p>
      </dgm:t>
    </dgm:pt>
    <dgm:pt modelId="{B8255F36-BC75-4A4B-8FBD-53ADB9BB282D}" type="parTrans" cxnId="{72E8DA91-35E8-4452-9040-59704098C52B}">
      <dgm:prSet/>
      <dgm:spPr/>
      <dgm:t>
        <a:bodyPr/>
        <a:lstStyle/>
        <a:p>
          <a:endParaRPr lang="en-US"/>
        </a:p>
      </dgm:t>
    </dgm:pt>
    <dgm:pt modelId="{97DA23E7-C827-42F8-8E0E-DD4FA5413958}" type="sibTrans" cxnId="{72E8DA91-35E8-4452-9040-59704098C52B}">
      <dgm:prSet/>
      <dgm:spPr/>
      <dgm:t>
        <a:bodyPr/>
        <a:lstStyle/>
        <a:p>
          <a:endParaRPr lang="en-US"/>
        </a:p>
      </dgm:t>
    </dgm:pt>
    <dgm:pt modelId="{FA009019-E0B8-487B-8700-33D05822068B}">
      <dgm:prSet/>
      <dgm:spPr/>
      <dgm:t>
        <a:bodyPr/>
        <a:lstStyle/>
        <a:p>
          <a:r>
            <a:rPr lang="en-US"/>
            <a:t>Supports more complex operations: multiplication as well as add</a:t>
          </a:r>
        </a:p>
      </dgm:t>
    </dgm:pt>
    <dgm:pt modelId="{8289A729-63BF-4BD7-9CE3-1A19536F3F98}" type="parTrans" cxnId="{96440999-308D-488D-988A-F9771FAAC4C0}">
      <dgm:prSet/>
      <dgm:spPr/>
      <dgm:t>
        <a:bodyPr/>
        <a:lstStyle/>
        <a:p>
          <a:endParaRPr lang="en-US"/>
        </a:p>
      </dgm:t>
    </dgm:pt>
    <dgm:pt modelId="{E68969CC-7506-498B-A822-8527C51ACAA1}" type="sibTrans" cxnId="{96440999-308D-488D-988A-F9771FAAC4C0}">
      <dgm:prSet/>
      <dgm:spPr/>
      <dgm:t>
        <a:bodyPr/>
        <a:lstStyle/>
        <a:p>
          <a:endParaRPr lang="en-US"/>
        </a:p>
      </dgm:t>
    </dgm:pt>
    <dgm:pt modelId="{49ECB451-4B52-49F0-A8D4-156E9A600D2E}">
      <dgm:prSet/>
      <dgm:spPr/>
      <dgm:t>
        <a:bodyPr/>
        <a:lstStyle/>
        <a:p>
          <a:r>
            <a:rPr lang="en-US"/>
            <a:t>Advantage is that code size is much smaller, so less RAM needed</a:t>
          </a:r>
        </a:p>
      </dgm:t>
    </dgm:pt>
    <dgm:pt modelId="{D9A21CCB-5491-4DF3-A7EA-D8848ADC2F02}" type="parTrans" cxnId="{31496C1D-FFDD-4C35-9FB2-DCC87E116D9B}">
      <dgm:prSet/>
      <dgm:spPr/>
      <dgm:t>
        <a:bodyPr/>
        <a:lstStyle/>
        <a:p>
          <a:endParaRPr lang="en-US"/>
        </a:p>
      </dgm:t>
    </dgm:pt>
    <dgm:pt modelId="{1D68F92F-6971-4980-A4BD-CD1B193CE4C8}" type="sibTrans" cxnId="{31496C1D-FFDD-4C35-9FB2-DCC87E116D9B}">
      <dgm:prSet/>
      <dgm:spPr/>
      <dgm:t>
        <a:bodyPr/>
        <a:lstStyle/>
        <a:p>
          <a:endParaRPr lang="en-US"/>
        </a:p>
      </dgm:t>
    </dgm:pt>
    <dgm:pt modelId="{9C48BC2C-8096-476D-896E-6177B425469D}">
      <dgm:prSet/>
      <dgm:spPr/>
      <dgm:t>
        <a:bodyPr/>
        <a:lstStyle/>
        <a:p>
          <a:r>
            <a:rPr lang="en-US"/>
            <a:t>In addition, less complexity in compiler</a:t>
          </a:r>
        </a:p>
      </dgm:t>
    </dgm:pt>
    <dgm:pt modelId="{978D4F5C-3657-4319-AF76-F18082319A30}" type="parTrans" cxnId="{B9B3BC76-DBB8-4998-95BE-19346FCA0110}">
      <dgm:prSet/>
      <dgm:spPr/>
      <dgm:t>
        <a:bodyPr/>
        <a:lstStyle/>
        <a:p>
          <a:endParaRPr lang="en-US"/>
        </a:p>
      </dgm:t>
    </dgm:pt>
    <dgm:pt modelId="{86E6FDDD-FCDB-47B3-B537-24EAE94A6723}" type="sibTrans" cxnId="{B9B3BC76-DBB8-4998-95BE-19346FCA0110}">
      <dgm:prSet/>
      <dgm:spPr/>
      <dgm:t>
        <a:bodyPr/>
        <a:lstStyle/>
        <a:p>
          <a:endParaRPr lang="en-US"/>
        </a:p>
      </dgm:t>
    </dgm:pt>
    <dgm:pt modelId="{4F88F22A-B18D-4457-948D-8A2C9E460828}" type="pres">
      <dgm:prSet presAssocID="{5FB6A179-CED5-439D-8BA2-FB7B47A30699}" presName="Name0" presStyleCnt="0">
        <dgm:presLayoutVars>
          <dgm:dir/>
          <dgm:animLvl val="lvl"/>
          <dgm:resizeHandles val="exact"/>
        </dgm:presLayoutVars>
      </dgm:prSet>
      <dgm:spPr/>
    </dgm:pt>
    <dgm:pt modelId="{10D2F2A5-7191-4C22-BDB1-981AD61F6EA6}" type="pres">
      <dgm:prSet presAssocID="{55000220-878F-4A0D-B5F2-C531C2C98B94}" presName="boxAndChildren" presStyleCnt="0"/>
      <dgm:spPr/>
    </dgm:pt>
    <dgm:pt modelId="{57D90D8C-5552-4B8D-8B72-EA712BE4F0A7}" type="pres">
      <dgm:prSet presAssocID="{55000220-878F-4A0D-B5F2-C531C2C98B94}" presName="parentTextBox" presStyleLbl="alignNode1" presStyleIdx="0" presStyleCnt="2"/>
      <dgm:spPr/>
    </dgm:pt>
    <dgm:pt modelId="{292441AD-0C2A-476D-899F-EC985BAD050D}" type="pres">
      <dgm:prSet presAssocID="{55000220-878F-4A0D-B5F2-C531C2C98B94}" presName="descendantBox" presStyleLbl="bgAccFollowNode1" presStyleIdx="0" presStyleCnt="2"/>
      <dgm:spPr/>
    </dgm:pt>
    <dgm:pt modelId="{0E9BF9AB-C178-4370-9C45-4356A954497D}" type="pres">
      <dgm:prSet presAssocID="{A7D1CBD2-9410-4DFE-A4A6-54E304B669BB}" presName="sp" presStyleCnt="0"/>
      <dgm:spPr/>
    </dgm:pt>
    <dgm:pt modelId="{B89F4E98-F9C0-4C5E-A8D7-321F23CB232F}" type="pres">
      <dgm:prSet presAssocID="{6DB2A4F0-F2F9-4C34-B5E6-8BCF8F4DFE70}" presName="arrowAndChildren" presStyleCnt="0"/>
      <dgm:spPr/>
    </dgm:pt>
    <dgm:pt modelId="{364B297D-B722-4EB1-BC30-38BBAD122241}" type="pres">
      <dgm:prSet presAssocID="{6DB2A4F0-F2F9-4C34-B5E6-8BCF8F4DFE70}" presName="parentTextArrow" presStyleLbl="node1" presStyleIdx="0" presStyleCnt="0"/>
      <dgm:spPr/>
    </dgm:pt>
    <dgm:pt modelId="{EB4CB5FB-785C-4A13-98E1-A57C1BACEC19}" type="pres">
      <dgm:prSet presAssocID="{6DB2A4F0-F2F9-4C34-B5E6-8BCF8F4DFE70}" presName="arrow" presStyleLbl="alignNode1" presStyleIdx="1" presStyleCnt="2"/>
      <dgm:spPr/>
    </dgm:pt>
    <dgm:pt modelId="{0A8D2785-6FD6-4B9F-86EE-AA4E810464C0}" type="pres">
      <dgm:prSet presAssocID="{6DB2A4F0-F2F9-4C34-B5E6-8BCF8F4DFE70}" presName="descendantArrow" presStyleLbl="bgAccFollowNode1" presStyleIdx="1" presStyleCnt="2"/>
      <dgm:spPr/>
    </dgm:pt>
  </dgm:ptLst>
  <dgm:cxnLst>
    <dgm:cxn modelId="{7969C404-6E5D-452B-8460-E78AB2C76663}" srcId="{6DB2A4F0-F2F9-4C34-B5E6-8BCF8F4DFE70}" destId="{02396DDB-6739-439B-BB58-8E9C46799330}" srcOrd="2" destOrd="0" parTransId="{0BDB3C30-976B-4130-A363-A7B84F9EF6E5}" sibTransId="{7FCE2372-642F-410C-87B7-5ED22F3C6713}"/>
    <dgm:cxn modelId="{CEE6C70E-2148-4160-9E56-6FE50E68A113}" type="presOf" srcId="{55000220-878F-4A0D-B5F2-C531C2C98B94}" destId="{57D90D8C-5552-4B8D-8B72-EA712BE4F0A7}" srcOrd="0" destOrd="0" presId="urn:microsoft.com/office/officeart/2016/7/layout/VerticalDownArrowProcess"/>
    <dgm:cxn modelId="{31496C1D-FFDD-4C35-9FB2-DCC87E116D9B}" srcId="{55000220-878F-4A0D-B5F2-C531C2C98B94}" destId="{49ECB451-4B52-49F0-A8D4-156E9A600D2E}" srcOrd="1" destOrd="0" parTransId="{D9A21CCB-5491-4DF3-A7EA-D8848ADC2F02}" sibTransId="{1D68F92F-6971-4980-A4BD-CD1B193CE4C8}"/>
    <dgm:cxn modelId="{D7EB5526-7DBB-4FDD-99AC-7672595FCB6C}" srcId="{6DB2A4F0-F2F9-4C34-B5E6-8BCF8F4DFE70}" destId="{6BA00220-9020-44ED-9190-A65FC09AA16F}" srcOrd="0" destOrd="0" parTransId="{5960A9DD-3901-4774-BA61-C4F8109597A1}" sibTransId="{AAFA7CBC-A10C-4759-A9E6-AD47615F3470}"/>
    <dgm:cxn modelId="{C6A9AA2F-4291-4948-A128-7693A9A79761}" type="presOf" srcId="{E7F619CE-3E3C-4454-A2EF-D6D8755D6967}" destId="{0A8D2785-6FD6-4B9F-86EE-AA4E810464C0}" srcOrd="0" destOrd="1" presId="urn:microsoft.com/office/officeart/2016/7/layout/VerticalDownArrowProcess"/>
    <dgm:cxn modelId="{926C2767-2844-4C24-BCEC-8A65657AA6B3}" type="presOf" srcId="{FA009019-E0B8-487B-8700-33D05822068B}" destId="{292441AD-0C2A-476D-899F-EC985BAD050D}" srcOrd="0" destOrd="0" presId="urn:microsoft.com/office/officeart/2016/7/layout/VerticalDownArrowProcess"/>
    <dgm:cxn modelId="{B9B3BC76-DBB8-4998-95BE-19346FCA0110}" srcId="{55000220-878F-4A0D-B5F2-C531C2C98B94}" destId="{9C48BC2C-8096-476D-896E-6177B425469D}" srcOrd="2" destOrd="0" parTransId="{978D4F5C-3657-4319-AF76-F18082319A30}" sibTransId="{86E6FDDD-FCDB-47B3-B537-24EAE94A6723}"/>
    <dgm:cxn modelId="{35299C79-A82F-463E-868E-BCB8369093B2}" type="presOf" srcId="{6BA00220-9020-44ED-9190-A65FC09AA16F}" destId="{0A8D2785-6FD6-4B9F-86EE-AA4E810464C0}" srcOrd="0" destOrd="0" presId="urn:microsoft.com/office/officeart/2016/7/layout/VerticalDownArrowProcess"/>
    <dgm:cxn modelId="{E1BF5F84-0D3A-4FAF-AE61-28886F7DCBE2}" srcId="{5FB6A179-CED5-439D-8BA2-FB7B47A30699}" destId="{6DB2A4F0-F2F9-4C34-B5E6-8BCF8F4DFE70}" srcOrd="0" destOrd="0" parTransId="{0FEB4D1E-7F74-42B2-85BF-51BBFD626304}" sibTransId="{A7D1CBD2-9410-4DFE-A4A6-54E304B669BB}"/>
    <dgm:cxn modelId="{9CB84B90-2D1B-4C75-B3AB-EED95DB6F042}" type="presOf" srcId="{9C48BC2C-8096-476D-896E-6177B425469D}" destId="{292441AD-0C2A-476D-899F-EC985BAD050D}" srcOrd="0" destOrd="2" presId="urn:microsoft.com/office/officeart/2016/7/layout/VerticalDownArrowProcess"/>
    <dgm:cxn modelId="{72E8DA91-35E8-4452-9040-59704098C52B}" srcId="{5FB6A179-CED5-439D-8BA2-FB7B47A30699}" destId="{55000220-878F-4A0D-B5F2-C531C2C98B94}" srcOrd="1" destOrd="0" parTransId="{B8255F36-BC75-4A4B-8FBD-53ADB9BB282D}" sibTransId="{97DA23E7-C827-42F8-8E0E-DD4FA5413958}"/>
    <dgm:cxn modelId="{5F0F3793-2CF6-41CC-A9CE-939CB4FA30BC}" type="presOf" srcId="{6DB2A4F0-F2F9-4C34-B5E6-8BCF8F4DFE70}" destId="{364B297D-B722-4EB1-BC30-38BBAD122241}" srcOrd="0" destOrd="0" presId="urn:microsoft.com/office/officeart/2016/7/layout/VerticalDownArrowProcess"/>
    <dgm:cxn modelId="{96440999-308D-488D-988A-F9771FAAC4C0}" srcId="{55000220-878F-4A0D-B5F2-C531C2C98B94}" destId="{FA009019-E0B8-487B-8700-33D05822068B}" srcOrd="0" destOrd="0" parTransId="{8289A729-63BF-4BD7-9CE3-1A19536F3F98}" sibTransId="{E68969CC-7506-498B-A822-8527C51ACAA1}"/>
    <dgm:cxn modelId="{249113BC-B280-4DD2-A0BE-DAE3CCF9331F}" type="presOf" srcId="{02396DDB-6739-439B-BB58-8E9C46799330}" destId="{0A8D2785-6FD6-4B9F-86EE-AA4E810464C0}" srcOrd="0" destOrd="2" presId="urn:microsoft.com/office/officeart/2016/7/layout/VerticalDownArrowProcess"/>
    <dgm:cxn modelId="{9EB135C0-BFE7-4A07-88CE-115A6A2BA34B}" type="presOf" srcId="{5FB6A179-CED5-439D-8BA2-FB7B47A30699}" destId="{4F88F22A-B18D-4457-948D-8A2C9E460828}" srcOrd="0" destOrd="0" presId="urn:microsoft.com/office/officeart/2016/7/layout/VerticalDownArrowProcess"/>
    <dgm:cxn modelId="{761388C3-63EB-4239-B152-3F437FB00349}" srcId="{6DB2A4F0-F2F9-4C34-B5E6-8BCF8F4DFE70}" destId="{E7F619CE-3E3C-4454-A2EF-D6D8755D6967}" srcOrd="1" destOrd="0" parTransId="{5E6AB4EC-FB1C-479C-90C3-DC19ABD63E1C}" sibTransId="{F5AED3AA-AF5B-40E5-891D-8087496959CF}"/>
    <dgm:cxn modelId="{EF9DA2CA-768C-4E82-9EC8-B3F5F3136CF3}" type="presOf" srcId="{49ECB451-4B52-49F0-A8D4-156E9A600D2E}" destId="{292441AD-0C2A-476D-899F-EC985BAD050D}" srcOrd="0" destOrd="1" presId="urn:microsoft.com/office/officeart/2016/7/layout/VerticalDownArrowProcess"/>
    <dgm:cxn modelId="{6D703DD9-CBA6-475B-89A2-A3BF775F2C23}" type="presOf" srcId="{6DB2A4F0-F2F9-4C34-B5E6-8BCF8F4DFE70}" destId="{EB4CB5FB-785C-4A13-98E1-A57C1BACEC19}" srcOrd="1" destOrd="0" presId="urn:microsoft.com/office/officeart/2016/7/layout/VerticalDownArrowProcess"/>
    <dgm:cxn modelId="{84176CB3-9DB9-4BBB-86C7-07C55D90F1E7}" type="presParOf" srcId="{4F88F22A-B18D-4457-948D-8A2C9E460828}" destId="{10D2F2A5-7191-4C22-BDB1-981AD61F6EA6}" srcOrd="0" destOrd="0" presId="urn:microsoft.com/office/officeart/2016/7/layout/VerticalDownArrowProcess"/>
    <dgm:cxn modelId="{481FD957-F0C5-4640-8439-703B19398277}" type="presParOf" srcId="{10D2F2A5-7191-4C22-BDB1-981AD61F6EA6}" destId="{57D90D8C-5552-4B8D-8B72-EA712BE4F0A7}" srcOrd="0" destOrd="0" presId="urn:microsoft.com/office/officeart/2016/7/layout/VerticalDownArrowProcess"/>
    <dgm:cxn modelId="{2C27453D-DCD0-4A12-867A-C73D3379FD22}" type="presParOf" srcId="{10D2F2A5-7191-4C22-BDB1-981AD61F6EA6}" destId="{292441AD-0C2A-476D-899F-EC985BAD050D}" srcOrd="1" destOrd="0" presId="urn:microsoft.com/office/officeart/2016/7/layout/VerticalDownArrowProcess"/>
    <dgm:cxn modelId="{5D917138-49AA-4666-A5C0-383FA2CE325D}" type="presParOf" srcId="{4F88F22A-B18D-4457-948D-8A2C9E460828}" destId="{0E9BF9AB-C178-4370-9C45-4356A954497D}" srcOrd="1" destOrd="0" presId="urn:microsoft.com/office/officeart/2016/7/layout/VerticalDownArrowProcess"/>
    <dgm:cxn modelId="{B3691D94-D831-4958-90D8-573221B745E5}" type="presParOf" srcId="{4F88F22A-B18D-4457-948D-8A2C9E460828}" destId="{B89F4E98-F9C0-4C5E-A8D7-321F23CB232F}" srcOrd="2" destOrd="0" presId="urn:microsoft.com/office/officeart/2016/7/layout/VerticalDownArrowProcess"/>
    <dgm:cxn modelId="{5DAFCEB6-1C3F-47A6-8C0C-717182349053}" type="presParOf" srcId="{B89F4E98-F9C0-4C5E-A8D7-321F23CB232F}" destId="{364B297D-B722-4EB1-BC30-38BBAD122241}" srcOrd="0" destOrd="0" presId="urn:microsoft.com/office/officeart/2016/7/layout/VerticalDownArrowProcess"/>
    <dgm:cxn modelId="{95CEB82D-9171-4E84-809B-D8E49B736866}" type="presParOf" srcId="{B89F4E98-F9C0-4C5E-A8D7-321F23CB232F}" destId="{EB4CB5FB-785C-4A13-98E1-A57C1BACEC19}" srcOrd="1" destOrd="0" presId="urn:microsoft.com/office/officeart/2016/7/layout/VerticalDownArrowProcess"/>
    <dgm:cxn modelId="{643040A2-26ED-4AA5-BA1A-EB134033468B}" type="presParOf" srcId="{B89F4E98-F9C0-4C5E-A8D7-321F23CB232F}" destId="{0A8D2785-6FD6-4B9F-86EE-AA4E810464C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10184-BA37-4F5F-BA6F-2766AF6A0C3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4B09D1-CFED-4375-85E0-D9D338C39681}">
      <dgm:prSet/>
      <dgm:spPr/>
      <dgm:t>
        <a:bodyPr/>
        <a:lstStyle/>
        <a:p>
          <a:r>
            <a:rPr lang="en-US"/>
            <a:t>Parameter passing mechanisms have three basic implementations</a:t>
          </a:r>
        </a:p>
      </dgm:t>
    </dgm:pt>
    <dgm:pt modelId="{A13F874B-7726-4CDD-8FB7-28CDC2EA7711}" type="parTrans" cxnId="{463FCDBE-6BF1-4AC4-96A0-A233E613B347}">
      <dgm:prSet/>
      <dgm:spPr/>
      <dgm:t>
        <a:bodyPr/>
        <a:lstStyle/>
        <a:p>
          <a:endParaRPr lang="en-US"/>
        </a:p>
      </dgm:t>
    </dgm:pt>
    <dgm:pt modelId="{4BE5FF16-2F07-4B25-B3A6-E18847AFF669}" type="sibTrans" cxnId="{463FCDBE-6BF1-4AC4-96A0-A233E613B347}">
      <dgm:prSet/>
      <dgm:spPr/>
      <dgm:t>
        <a:bodyPr/>
        <a:lstStyle/>
        <a:p>
          <a:endParaRPr lang="en-US"/>
        </a:p>
      </dgm:t>
    </dgm:pt>
    <dgm:pt modelId="{E62D3516-DAA4-4072-8A0B-5289E2796606}">
      <dgm:prSet/>
      <dgm:spPr/>
      <dgm:t>
        <a:bodyPr/>
        <a:lstStyle/>
        <a:p>
          <a:r>
            <a:rPr lang="en-US" i="1"/>
            <a:t>value</a:t>
          </a:r>
          <a:endParaRPr lang="en-US"/>
        </a:p>
      </dgm:t>
    </dgm:pt>
    <dgm:pt modelId="{B0BBB8FD-4C46-4BBC-875D-F87F19D0EDBC}" type="parTrans" cxnId="{DBCFB2DF-2093-471B-A624-D02A4C63412C}">
      <dgm:prSet/>
      <dgm:spPr/>
      <dgm:t>
        <a:bodyPr/>
        <a:lstStyle/>
        <a:p>
          <a:endParaRPr lang="en-US"/>
        </a:p>
      </dgm:t>
    </dgm:pt>
    <dgm:pt modelId="{5A507070-9CB5-42E5-9DD0-82A34E21CE42}" type="sibTrans" cxnId="{DBCFB2DF-2093-471B-A624-D02A4C63412C}">
      <dgm:prSet/>
      <dgm:spPr/>
      <dgm:t>
        <a:bodyPr/>
        <a:lstStyle/>
        <a:p>
          <a:endParaRPr lang="en-US"/>
        </a:p>
      </dgm:t>
    </dgm:pt>
    <dgm:pt modelId="{26438420-22E4-4202-BC4A-CC3ADBB53109}">
      <dgm:prSet/>
      <dgm:spPr/>
      <dgm:t>
        <a:bodyPr/>
        <a:lstStyle/>
        <a:p>
          <a:r>
            <a:rPr lang="en-US" i="1"/>
            <a:t>reference</a:t>
          </a:r>
          <a:r>
            <a:rPr lang="en-US"/>
            <a:t> (aliasing)</a:t>
          </a:r>
        </a:p>
      </dgm:t>
    </dgm:pt>
    <dgm:pt modelId="{451F6502-2AC1-4F13-B02F-D27F3A537174}" type="parTrans" cxnId="{7D745A3D-A820-47AC-B0DE-BA4BEFE94A76}">
      <dgm:prSet/>
      <dgm:spPr/>
      <dgm:t>
        <a:bodyPr/>
        <a:lstStyle/>
        <a:p>
          <a:endParaRPr lang="en-US"/>
        </a:p>
      </dgm:t>
    </dgm:pt>
    <dgm:pt modelId="{D000A37B-641A-4CB6-92F2-F5B06432E92E}" type="sibTrans" cxnId="{7D745A3D-A820-47AC-B0DE-BA4BEFE94A76}">
      <dgm:prSet/>
      <dgm:spPr/>
      <dgm:t>
        <a:bodyPr/>
        <a:lstStyle/>
        <a:p>
          <a:endParaRPr lang="en-US"/>
        </a:p>
      </dgm:t>
    </dgm:pt>
    <dgm:pt modelId="{3A9DEB67-D944-4FE7-BD15-143C83A79664}">
      <dgm:prSet/>
      <dgm:spPr/>
      <dgm:t>
        <a:bodyPr/>
        <a:lstStyle/>
        <a:p>
          <a:r>
            <a:rPr lang="en-US" i="1"/>
            <a:t>closure/name </a:t>
          </a:r>
          <a:endParaRPr lang="en-US"/>
        </a:p>
      </dgm:t>
    </dgm:pt>
    <dgm:pt modelId="{44FE87D7-2A86-4498-BDED-5DA4B555B1D8}" type="parTrans" cxnId="{06DDAB10-5629-4210-8065-3B6F33167D39}">
      <dgm:prSet/>
      <dgm:spPr/>
      <dgm:t>
        <a:bodyPr/>
        <a:lstStyle/>
        <a:p>
          <a:endParaRPr lang="en-US"/>
        </a:p>
      </dgm:t>
    </dgm:pt>
    <dgm:pt modelId="{78EE6058-6963-4694-A34E-4F56AE88978C}" type="sibTrans" cxnId="{06DDAB10-5629-4210-8065-3B6F33167D39}">
      <dgm:prSet/>
      <dgm:spPr/>
      <dgm:t>
        <a:bodyPr/>
        <a:lstStyle/>
        <a:p>
          <a:endParaRPr lang="en-US"/>
        </a:p>
      </dgm:t>
    </dgm:pt>
    <dgm:pt modelId="{F8925D0E-FE67-4E7F-A221-03BAB5803128}">
      <dgm:prSet/>
      <dgm:spPr/>
      <dgm:t>
        <a:bodyPr/>
        <a:lstStyle/>
        <a:p>
          <a:r>
            <a:rPr lang="en-US"/>
            <a:t>C/C++: functions</a:t>
          </a:r>
        </a:p>
      </dgm:t>
    </dgm:pt>
    <dgm:pt modelId="{197F74DA-BBA5-4D15-A1AD-743782545CCD}" type="parTrans" cxnId="{AC926509-02DA-424B-9BDE-455623D13C70}">
      <dgm:prSet/>
      <dgm:spPr/>
      <dgm:t>
        <a:bodyPr/>
        <a:lstStyle/>
        <a:p>
          <a:endParaRPr lang="en-US"/>
        </a:p>
      </dgm:t>
    </dgm:pt>
    <dgm:pt modelId="{7E057403-72E6-4C1A-B9A2-8AEB560F12CA}" type="sibTrans" cxnId="{AC926509-02DA-424B-9BDE-455623D13C70}">
      <dgm:prSet/>
      <dgm:spPr/>
      <dgm:t>
        <a:bodyPr/>
        <a:lstStyle/>
        <a:p>
          <a:endParaRPr lang="en-US"/>
        </a:p>
      </dgm:t>
    </dgm:pt>
    <dgm:pt modelId="{14D0E760-75A9-4688-88FE-75CEC1E6BC43}">
      <dgm:prSet/>
      <dgm:spPr/>
      <dgm:t>
        <a:bodyPr/>
        <a:lstStyle/>
        <a:p>
          <a:r>
            <a:rPr lang="en-US"/>
            <a:t>parameters passed by value (C)</a:t>
          </a:r>
        </a:p>
      </dgm:t>
    </dgm:pt>
    <dgm:pt modelId="{CD44FAE5-E88B-4D8B-BDBD-F7B8AF08678A}" type="parTrans" cxnId="{6D75310A-D60A-434D-BE48-FF0669B07F35}">
      <dgm:prSet/>
      <dgm:spPr/>
      <dgm:t>
        <a:bodyPr/>
        <a:lstStyle/>
        <a:p>
          <a:endParaRPr lang="en-US"/>
        </a:p>
      </dgm:t>
    </dgm:pt>
    <dgm:pt modelId="{1D2289D2-A58A-4947-9CEA-D9EDF6FDB6CF}" type="sibTrans" cxnId="{6D75310A-D60A-434D-BE48-FF0669B07F35}">
      <dgm:prSet/>
      <dgm:spPr/>
      <dgm:t>
        <a:bodyPr/>
        <a:lstStyle/>
        <a:p>
          <a:endParaRPr lang="en-US"/>
        </a:p>
      </dgm:t>
    </dgm:pt>
    <dgm:pt modelId="{4C899556-DD66-4C70-8A1D-C63EC11125F9}">
      <dgm:prSet/>
      <dgm:spPr/>
      <dgm:t>
        <a:bodyPr/>
        <a:lstStyle/>
        <a:p>
          <a:r>
            <a:rPr lang="en-US"/>
            <a:t>parameters passed by reference can be simulated with pointers (C) </a:t>
          </a:r>
        </a:p>
      </dgm:t>
    </dgm:pt>
    <dgm:pt modelId="{E2C75F34-870F-49F8-9005-6064ED2E8531}" type="parTrans" cxnId="{CEFD31BF-1FC4-4A7E-A14F-C230A31487B2}">
      <dgm:prSet/>
      <dgm:spPr/>
      <dgm:t>
        <a:bodyPr/>
        <a:lstStyle/>
        <a:p>
          <a:endParaRPr lang="en-US"/>
        </a:p>
      </dgm:t>
    </dgm:pt>
    <dgm:pt modelId="{4F99A8BD-63FD-4257-834B-D2ECEFB935F8}" type="sibTrans" cxnId="{CEFD31BF-1FC4-4A7E-A14F-C230A31487B2}">
      <dgm:prSet/>
      <dgm:spPr/>
      <dgm:t>
        <a:bodyPr/>
        <a:lstStyle/>
        <a:p>
          <a:endParaRPr lang="en-US"/>
        </a:p>
      </dgm:t>
    </dgm:pt>
    <dgm:pt modelId="{A4AEE97E-8F24-451A-A1D0-741C996F8D6E}">
      <dgm:prSet/>
      <dgm:spPr/>
      <dgm:t>
        <a:bodyPr/>
        <a:lstStyle/>
        <a:p>
          <a:r>
            <a:rPr lang="en-US"/>
            <a:t>void proc(int* x,int y){*x = *x+y } …</a:t>
          </a:r>
        </a:p>
      </dgm:t>
    </dgm:pt>
    <dgm:pt modelId="{B232F3E9-5329-4BC4-A300-52EC7350534C}" type="parTrans" cxnId="{D2E8D49A-33DB-495B-A005-B286682AC9CF}">
      <dgm:prSet/>
      <dgm:spPr/>
      <dgm:t>
        <a:bodyPr/>
        <a:lstStyle/>
        <a:p>
          <a:endParaRPr lang="en-US"/>
        </a:p>
      </dgm:t>
    </dgm:pt>
    <dgm:pt modelId="{2F509685-D51B-41EA-8FE6-93488091CBE6}" type="sibTrans" cxnId="{D2E8D49A-33DB-495B-A005-B286682AC9CF}">
      <dgm:prSet/>
      <dgm:spPr/>
      <dgm:t>
        <a:bodyPr/>
        <a:lstStyle/>
        <a:p>
          <a:endParaRPr lang="en-US"/>
        </a:p>
      </dgm:t>
    </dgm:pt>
    <dgm:pt modelId="{4DD03759-8067-47FB-805F-02437D0153DA}">
      <dgm:prSet/>
      <dgm:spPr/>
      <dgm:t>
        <a:bodyPr/>
        <a:lstStyle/>
        <a:p>
          <a:r>
            <a:rPr lang="en-US"/>
            <a:t>proc(&amp;a,b);</a:t>
          </a:r>
        </a:p>
      </dgm:t>
    </dgm:pt>
    <dgm:pt modelId="{9B11962B-9116-49DC-B212-FC7F9B8E96AA}" type="parTrans" cxnId="{2B204D49-56E7-413E-9CB2-8FCE738A3D0F}">
      <dgm:prSet/>
      <dgm:spPr/>
      <dgm:t>
        <a:bodyPr/>
        <a:lstStyle/>
        <a:p>
          <a:endParaRPr lang="en-US"/>
        </a:p>
      </dgm:t>
    </dgm:pt>
    <dgm:pt modelId="{EA839E88-C7AE-4118-9BF4-CC66D2F7A727}" type="sibTrans" cxnId="{2B204D49-56E7-413E-9CB2-8FCE738A3D0F}">
      <dgm:prSet/>
      <dgm:spPr/>
      <dgm:t>
        <a:bodyPr/>
        <a:lstStyle/>
        <a:p>
          <a:endParaRPr lang="en-US"/>
        </a:p>
      </dgm:t>
    </dgm:pt>
    <dgm:pt modelId="{7688C160-F998-4F24-AE2B-CAC250F42DBE}">
      <dgm:prSet/>
      <dgm:spPr/>
      <dgm:t>
        <a:bodyPr/>
        <a:lstStyle/>
        <a:p>
          <a:r>
            <a:rPr lang="en-US"/>
            <a:t>or directly passed by reference (C++)</a:t>
          </a:r>
        </a:p>
      </dgm:t>
    </dgm:pt>
    <dgm:pt modelId="{873DE517-8B4F-475E-958E-B7612FD1535E}" type="parTrans" cxnId="{E0B405D3-93D3-432B-BF69-B2324E63932D}">
      <dgm:prSet/>
      <dgm:spPr/>
      <dgm:t>
        <a:bodyPr/>
        <a:lstStyle/>
        <a:p>
          <a:endParaRPr lang="en-US"/>
        </a:p>
      </dgm:t>
    </dgm:pt>
    <dgm:pt modelId="{E101E1DE-D5DC-42ED-9A27-17EECD08EBDB}" type="sibTrans" cxnId="{E0B405D3-93D3-432B-BF69-B2324E63932D}">
      <dgm:prSet/>
      <dgm:spPr/>
      <dgm:t>
        <a:bodyPr/>
        <a:lstStyle/>
        <a:p>
          <a:endParaRPr lang="en-US"/>
        </a:p>
      </dgm:t>
    </dgm:pt>
    <dgm:pt modelId="{39FB234A-EB5D-42DB-A7E2-49E5C9E734E9}">
      <dgm:prSet/>
      <dgm:spPr/>
      <dgm:t>
        <a:bodyPr/>
        <a:lstStyle/>
        <a:p>
          <a:r>
            <a:rPr lang="en-US"/>
            <a:t>void proc(int&amp; x, int y) {x = x + y }</a:t>
          </a:r>
        </a:p>
      </dgm:t>
    </dgm:pt>
    <dgm:pt modelId="{7BCB88C1-90BE-4D82-8600-ED1E5A01B28F}" type="parTrans" cxnId="{AC61289C-B8E7-4BE0-9AA0-59ED95530B02}">
      <dgm:prSet/>
      <dgm:spPr/>
      <dgm:t>
        <a:bodyPr/>
        <a:lstStyle/>
        <a:p>
          <a:endParaRPr lang="en-US"/>
        </a:p>
      </dgm:t>
    </dgm:pt>
    <dgm:pt modelId="{E8530967-6F98-4A84-8500-1B33AC66A34F}" type="sibTrans" cxnId="{AC61289C-B8E7-4BE0-9AA0-59ED95530B02}">
      <dgm:prSet/>
      <dgm:spPr/>
      <dgm:t>
        <a:bodyPr/>
        <a:lstStyle/>
        <a:p>
          <a:endParaRPr lang="en-US"/>
        </a:p>
      </dgm:t>
    </dgm:pt>
    <dgm:pt modelId="{F23A5AA5-BDAB-4B5C-AC21-9BD00553D9FE}">
      <dgm:prSet/>
      <dgm:spPr/>
      <dgm:t>
        <a:bodyPr/>
        <a:lstStyle/>
        <a:p>
          <a:r>
            <a:rPr lang="en-US"/>
            <a:t>proc(a,b);</a:t>
          </a:r>
        </a:p>
      </dgm:t>
    </dgm:pt>
    <dgm:pt modelId="{E036D968-B559-44F1-8EDB-104834896E02}" type="parTrans" cxnId="{7BDB7446-95F3-4BD7-A682-780FB278C863}">
      <dgm:prSet/>
      <dgm:spPr/>
      <dgm:t>
        <a:bodyPr/>
        <a:lstStyle/>
        <a:p>
          <a:endParaRPr lang="en-US"/>
        </a:p>
      </dgm:t>
    </dgm:pt>
    <dgm:pt modelId="{27941C1A-57FE-4082-AC1D-F2CEB994D4A9}" type="sibTrans" cxnId="{7BDB7446-95F3-4BD7-A682-780FB278C863}">
      <dgm:prSet/>
      <dgm:spPr/>
      <dgm:t>
        <a:bodyPr/>
        <a:lstStyle/>
        <a:p>
          <a:endParaRPr lang="en-US"/>
        </a:p>
      </dgm:t>
    </dgm:pt>
    <dgm:pt modelId="{3974B897-11FA-448D-90FE-7ED80A84E5B8}" type="pres">
      <dgm:prSet presAssocID="{03B10184-BA37-4F5F-BA6F-2766AF6A0C31}" presName="linear" presStyleCnt="0">
        <dgm:presLayoutVars>
          <dgm:animLvl val="lvl"/>
          <dgm:resizeHandles val="exact"/>
        </dgm:presLayoutVars>
      </dgm:prSet>
      <dgm:spPr/>
    </dgm:pt>
    <dgm:pt modelId="{1516637F-F45A-435F-81E7-FB60008F8E61}" type="pres">
      <dgm:prSet presAssocID="{5C4B09D1-CFED-4375-85E0-D9D338C396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EF14D5-D3A1-4AC7-8A44-901EC30A8B1E}" type="pres">
      <dgm:prSet presAssocID="{5C4B09D1-CFED-4375-85E0-D9D338C39681}" presName="childText" presStyleLbl="revTx" presStyleIdx="0" presStyleCnt="2">
        <dgm:presLayoutVars>
          <dgm:bulletEnabled val="1"/>
        </dgm:presLayoutVars>
      </dgm:prSet>
      <dgm:spPr/>
    </dgm:pt>
    <dgm:pt modelId="{462C4D2B-7781-4380-9F51-9AC49278822C}" type="pres">
      <dgm:prSet presAssocID="{F8925D0E-FE67-4E7F-A221-03BAB58031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1F8930-C469-4325-ACE8-F1ED6638A644}" type="pres">
      <dgm:prSet presAssocID="{F8925D0E-FE67-4E7F-A221-03BAB580312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926509-02DA-424B-9BDE-455623D13C70}" srcId="{03B10184-BA37-4F5F-BA6F-2766AF6A0C31}" destId="{F8925D0E-FE67-4E7F-A221-03BAB5803128}" srcOrd="1" destOrd="0" parTransId="{197F74DA-BBA5-4D15-A1AD-743782545CCD}" sibTransId="{7E057403-72E6-4C1A-B9A2-8AEB560F12CA}"/>
    <dgm:cxn modelId="{6D75310A-D60A-434D-BE48-FF0669B07F35}" srcId="{F8925D0E-FE67-4E7F-A221-03BAB5803128}" destId="{14D0E760-75A9-4688-88FE-75CEC1E6BC43}" srcOrd="0" destOrd="0" parTransId="{CD44FAE5-E88B-4D8B-BDBD-F7B8AF08678A}" sibTransId="{1D2289D2-A58A-4947-9CEA-D9EDF6FDB6CF}"/>
    <dgm:cxn modelId="{06DDAB10-5629-4210-8065-3B6F33167D39}" srcId="{5C4B09D1-CFED-4375-85E0-D9D338C39681}" destId="{3A9DEB67-D944-4FE7-BD15-143C83A79664}" srcOrd="2" destOrd="0" parTransId="{44FE87D7-2A86-4498-BDED-5DA4B555B1D8}" sibTransId="{78EE6058-6963-4694-A34E-4F56AE88978C}"/>
    <dgm:cxn modelId="{332FBA21-B1E8-474B-AE83-A55EF023353B}" type="presOf" srcId="{A4AEE97E-8F24-451A-A1D0-741C996F8D6E}" destId="{861F8930-C469-4325-ACE8-F1ED6638A644}" srcOrd="0" destOrd="2" presId="urn:microsoft.com/office/officeart/2005/8/layout/vList2"/>
    <dgm:cxn modelId="{7D745A3D-A820-47AC-B0DE-BA4BEFE94A76}" srcId="{5C4B09D1-CFED-4375-85E0-D9D338C39681}" destId="{26438420-22E4-4202-BC4A-CC3ADBB53109}" srcOrd="1" destOrd="0" parTransId="{451F6502-2AC1-4F13-B02F-D27F3A537174}" sibTransId="{D000A37B-641A-4CB6-92F2-F5B06432E92E}"/>
    <dgm:cxn modelId="{BA289D43-57EA-4497-BC55-5EE8E5F6B3FF}" type="presOf" srcId="{4DD03759-8067-47FB-805F-02437D0153DA}" destId="{861F8930-C469-4325-ACE8-F1ED6638A644}" srcOrd="0" destOrd="3" presId="urn:microsoft.com/office/officeart/2005/8/layout/vList2"/>
    <dgm:cxn modelId="{7BDB7446-95F3-4BD7-A682-780FB278C863}" srcId="{7688C160-F998-4F24-AE2B-CAC250F42DBE}" destId="{F23A5AA5-BDAB-4B5C-AC21-9BD00553D9FE}" srcOrd="1" destOrd="0" parTransId="{E036D968-B559-44F1-8EDB-104834896E02}" sibTransId="{27941C1A-57FE-4082-AC1D-F2CEB994D4A9}"/>
    <dgm:cxn modelId="{2B204D49-56E7-413E-9CB2-8FCE738A3D0F}" srcId="{4C899556-DD66-4C70-8A1D-C63EC11125F9}" destId="{4DD03759-8067-47FB-805F-02437D0153DA}" srcOrd="1" destOrd="0" parTransId="{9B11962B-9116-49DC-B212-FC7F9B8E96AA}" sibTransId="{EA839E88-C7AE-4118-9BF4-CC66D2F7A727}"/>
    <dgm:cxn modelId="{3E489A62-166B-452E-9E74-C837CC90A531}" type="presOf" srcId="{39FB234A-EB5D-42DB-A7E2-49E5C9E734E9}" destId="{861F8930-C469-4325-ACE8-F1ED6638A644}" srcOrd="0" destOrd="5" presId="urn:microsoft.com/office/officeart/2005/8/layout/vList2"/>
    <dgm:cxn modelId="{896C9068-EDDC-496E-AA7C-74FD790831DA}" type="presOf" srcId="{E62D3516-DAA4-4072-8A0B-5289E2796606}" destId="{1BEF14D5-D3A1-4AC7-8A44-901EC30A8B1E}" srcOrd="0" destOrd="0" presId="urn:microsoft.com/office/officeart/2005/8/layout/vList2"/>
    <dgm:cxn modelId="{C641EA79-1115-42B0-BA09-023830C5DF71}" type="presOf" srcId="{7688C160-F998-4F24-AE2B-CAC250F42DBE}" destId="{861F8930-C469-4325-ACE8-F1ED6638A644}" srcOrd="0" destOrd="4" presId="urn:microsoft.com/office/officeart/2005/8/layout/vList2"/>
    <dgm:cxn modelId="{CC749C98-B5CB-4072-B7BC-A7F4B646E59D}" type="presOf" srcId="{3A9DEB67-D944-4FE7-BD15-143C83A79664}" destId="{1BEF14D5-D3A1-4AC7-8A44-901EC30A8B1E}" srcOrd="0" destOrd="2" presId="urn:microsoft.com/office/officeart/2005/8/layout/vList2"/>
    <dgm:cxn modelId="{D2E8D49A-33DB-495B-A005-B286682AC9CF}" srcId="{4C899556-DD66-4C70-8A1D-C63EC11125F9}" destId="{A4AEE97E-8F24-451A-A1D0-741C996F8D6E}" srcOrd="0" destOrd="0" parTransId="{B232F3E9-5329-4BC4-A300-52EC7350534C}" sibTransId="{2F509685-D51B-41EA-8FE6-93488091CBE6}"/>
    <dgm:cxn modelId="{AC61289C-B8E7-4BE0-9AA0-59ED95530B02}" srcId="{7688C160-F998-4F24-AE2B-CAC250F42DBE}" destId="{39FB234A-EB5D-42DB-A7E2-49E5C9E734E9}" srcOrd="0" destOrd="0" parTransId="{7BCB88C1-90BE-4D82-8600-ED1E5A01B28F}" sibTransId="{E8530967-6F98-4A84-8500-1B33AC66A34F}"/>
    <dgm:cxn modelId="{054C71AA-B196-4FC2-AA2F-FC7E58865DE8}" type="presOf" srcId="{26438420-22E4-4202-BC4A-CC3ADBB53109}" destId="{1BEF14D5-D3A1-4AC7-8A44-901EC30A8B1E}" srcOrd="0" destOrd="1" presId="urn:microsoft.com/office/officeart/2005/8/layout/vList2"/>
    <dgm:cxn modelId="{81172BB3-AA8E-4BB0-AABC-BFECEC040914}" type="presOf" srcId="{F8925D0E-FE67-4E7F-A221-03BAB5803128}" destId="{462C4D2B-7781-4380-9F51-9AC49278822C}" srcOrd="0" destOrd="0" presId="urn:microsoft.com/office/officeart/2005/8/layout/vList2"/>
    <dgm:cxn modelId="{463FCDBE-6BF1-4AC4-96A0-A233E613B347}" srcId="{03B10184-BA37-4F5F-BA6F-2766AF6A0C31}" destId="{5C4B09D1-CFED-4375-85E0-D9D338C39681}" srcOrd="0" destOrd="0" parTransId="{A13F874B-7726-4CDD-8FB7-28CDC2EA7711}" sibTransId="{4BE5FF16-2F07-4B25-B3A6-E18847AFF669}"/>
    <dgm:cxn modelId="{CEFD31BF-1FC4-4A7E-A14F-C230A31487B2}" srcId="{F8925D0E-FE67-4E7F-A221-03BAB5803128}" destId="{4C899556-DD66-4C70-8A1D-C63EC11125F9}" srcOrd="1" destOrd="0" parTransId="{E2C75F34-870F-49F8-9005-6064ED2E8531}" sibTransId="{4F99A8BD-63FD-4257-834B-D2ECEFB935F8}"/>
    <dgm:cxn modelId="{588724C4-D7B5-4B23-833B-8E2CD3342B70}" type="presOf" srcId="{5C4B09D1-CFED-4375-85E0-D9D338C39681}" destId="{1516637F-F45A-435F-81E7-FB60008F8E61}" srcOrd="0" destOrd="0" presId="urn:microsoft.com/office/officeart/2005/8/layout/vList2"/>
    <dgm:cxn modelId="{E0B405D3-93D3-432B-BF69-B2324E63932D}" srcId="{F8925D0E-FE67-4E7F-A221-03BAB5803128}" destId="{7688C160-F998-4F24-AE2B-CAC250F42DBE}" srcOrd="2" destOrd="0" parTransId="{873DE517-8B4F-475E-958E-B7612FD1535E}" sibTransId="{E101E1DE-D5DC-42ED-9A27-17EECD08EBDB}"/>
    <dgm:cxn modelId="{F54250D6-5E06-419F-81E3-9E61DEFE2298}" type="presOf" srcId="{F23A5AA5-BDAB-4B5C-AC21-9BD00553D9FE}" destId="{861F8930-C469-4325-ACE8-F1ED6638A644}" srcOrd="0" destOrd="6" presId="urn:microsoft.com/office/officeart/2005/8/layout/vList2"/>
    <dgm:cxn modelId="{DBCFB2DF-2093-471B-A624-D02A4C63412C}" srcId="{5C4B09D1-CFED-4375-85E0-D9D338C39681}" destId="{E62D3516-DAA4-4072-8A0B-5289E2796606}" srcOrd="0" destOrd="0" parTransId="{B0BBB8FD-4C46-4BBC-875D-F87F19D0EDBC}" sibTransId="{5A507070-9CB5-42E5-9DD0-82A34E21CE42}"/>
    <dgm:cxn modelId="{CB7317E3-E740-4DDE-B231-F08581C1CA21}" type="presOf" srcId="{14D0E760-75A9-4688-88FE-75CEC1E6BC43}" destId="{861F8930-C469-4325-ACE8-F1ED6638A644}" srcOrd="0" destOrd="0" presId="urn:microsoft.com/office/officeart/2005/8/layout/vList2"/>
    <dgm:cxn modelId="{C16A00F2-C713-458B-9E90-45A778C90CC2}" type="presOf" srcId="{4C899556-DD66-4C70-8A1D-C63EC11125F9}" destId="{861F8930-C469-4325-ACE8-F1ED6638A644}" srcOrd="0" destOrd="1" presId="urn:microsoft.com/office/officeart/2005/8/layout/vList2"/>
    <dgm:cxn modelId="{D8D506FE-99E3-4B70-9301-2D3720B4656F}" type="presOf" srcId="{03B10184-BA37-4F5F-BA6F-2766AF6A0C31}" destId="{3974B897-11FA-448D-90FE-7ED80A84E5B8}" srcOrd="0" destOrd="0" presId="urn:microsoft.com/office/officeart/2005/8/layout/vList2"/>
    <dgm:cxn modelId="{1D6504F7-10D3-4DAA-8E26-02336C72EFBA}" type="presParOf" srcId="{3974B897-11FA-448D-90FE-7ED80A84E5B8}" destId="{1516637F-F45A-435F-81E7-FB60008F8E61}" srcOrd="0" destOrd="0" presId="urn:microsoft.com/office/officeart/2005/8/layout/vList2"/>
    <dgm:cxn modelId="{4EA79094-B166-45BF-BCEE-92956FC1B893}" type="presParOf" srcId="{3974B897-11FA-448D-90FE-7ED80A84E5B8}" destId="{1BEF14D5-D3A1-4AC7-8A44-901EC30A8B1E}" srcOrd="1" destOrd="0" presId="urn:microsoft.com/office/officeart/2005/8/layout/vList2"/>
    <dgm:cxn modelId="{B295F097-7F08-4333-998A-92EAA959176E}" type="presParOf" srcId="{3974B897-11FA-448D-90FE-7ED80A84E5B8}" destId="{462C4D2B-7781-4380-9F51-9AC49278822C}" srcOrd="2" destOrd="0" presId="urn:microsoft.com/office/officeart/2005/8/layout/vList2"/>
    <dgm:cxn modelId="{B83E2F48-8609-40C5-8CE0-B5C96CD91F8B}" type="presParOf" srcId="{3974B897-11FA-448D-90FE-7ED80A84E5B8}" destId="{861F8930-C469-4325-ACE8-F1ED6638A6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EA2AA9-57F3-4DF9-BD6A-B8C2927EDC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AAE8A0-EDD4-47F5-A9DB-AD1F220A8725}">
      <dgm:prSet/>
      <dgm:spPr/>
      <dgm:t>
        <a:bodyPr/>
        <a:lstStyle/>
        <a:p>
          <a:r>
            <a:rPr lang="en-US"/>
            <a:t>Passing by reference really gives two advantages:</a:t>
          </a:r>
        </a:p>
      </dgm:t>
    </dgm:pt>
    <dgm:pt modelId="{46D4D0D9-192A-4A55-AC09-5F9C26F4C6CA}" type="parTrans" cxnId="{4CFF3563-B46D-44CB-A6EA-4367F4968A03}">
      <dgm:prSet/>
      <dgm:spPr/>
      <dgm:t>
        <a:bodyPr/>
        <a:lstStyle/>
        <a:p>
          <a:endParaRPr lang="en-US"/>
        </a:p>
      </dgm:t>
    </dgm:pt>
    <dgm:pt modelId="{5B72A75A-DEB3-4A63-AF12-7912707E9504}" type="sibTrans" cxnId="{4CFF3563-B46D-44CB-A6EA-4367F4968A03}">
      <dgm:prSet/>
      <dgm:spPr/>
      <dgm:t>
        <a:bodyPr/>
        <a:lstStyle/>
        <a:p>
          <a:endParaRPr lang="en-US"/>
        </a:p>
      </dgm:t>
    </dgm:pt>
    <dgm:pt modelId="{871A095B-341D-41BD-81B3-B112E8A971BD}">
      <dgm:prSet/>
      <dgm:spPr/>
      <dgm:t>
        <a:bodyPr/>
        <a:lstStyle/>
        <a:p>
          <a:r>
            <a:rPr lang="en-US"/>
            <a:t>Allows callee to change something and have it persist</a:t>
          </a:r>
        </a:p>
      </dgm:t>
    </dgm:pt>
    <dgm:pt modelId="{C1CB6037-925D-4433-8D24-DBC41BCA08A3}" type="parTrans" cxnId="{D0DA7F20-91CF-423A-9DC0-6A27501724A0}">
      <dgm:prSet/>
      <dgm:spPr/>
      <dgm:t>
        <a:bodyPr/>
        <a:lstStyle/>
        <a:p>
          <a:endParaRPr lang="en-US"/>
        </a:p>
      </dgm:t>
    </dgm:pt>
    <dgm:pt modelId="{DA4646C0-E44E-4F32-9801-095A3B026B95}" type="sibTrans" cxnId="{D0DA7F20-91CF-423A-9DC0-6A27501724A0}">
      <dgm:prSet/>
      <dgm:spPr/>
      <dgm:t>
        <a:bodyPr/>
        <a:lstStyle/>
        <a:p>
          <a:endParaRPr lang="en-US"/>
        </a:p>
      </dgm:t>
    </dgm:pt>
    <dgm:pt modelId="{990F47B4-92D2-44B1-99E7-24617BF420C1}">
      <dgm:prSet/>
      <dgm:spPr/>
      <dgm:t>
        <a:bodyPr/>
        <a:lstStyle/>
        <a:p>
          <a:r>
            <a:rPr lang="en-US"/>
            <a:t>Saves space/time copying</a:t>
          </a:r>
        </a:p>
      </dgm:t>
    </dgm:pt>
    <dgm:pt modelId="{9A2F271C-A1D6-4435-820C-627144437607}" type="parTrans" cxnId="{F03FEB08-32FA-48E3-83F4-C55E20BFCD9C}">
      <dgm:prSet/>
      <dgm:spPr/>
      <dgm:t>
        <a:bodyPr/>
        <a:lstStyle/>
        <a:p>
          <a:endParaRPr lang="en-US"/>
        </a:p>
      </dgm:t>
    </dgm:pt>
    <dgm:pt modelId="{A0EA28A3-91A9-4505-990B-46F4D14337D7}" type="sibTrans" cxnId="{F03FEB08-32FA-48E3-83F4-C55E20BFCD9C}">
      <dgm:prSet/>
      <dgm:spPr/>
      <dgm:t>
        <a:bodyPr/>
        <a:lstStyle/>
        <a:p>
          <a:endParaRPr lang="en-US"/>
        </a:p>
      </dgm:t>
    </dgm:pt>
    <dgm:pt modelId="{7B831BEE-42C6-4F39-9BC3-FC057CAEBC0B}">
      <dgm:prSet/>
      <dgm:spPr/>
      <dgm:t>
        <a:bodyPr/>
        <a:lstStyle/>
        <a:p>
          <a:r>
            <a:rPr lang="en-US"/>
            <a:t>Unfortunately, the second isn’t really good in many cases – leads to buggy code, where changes are made that should not be allowed</a:t>
          </a:r>
        </a:p>
      </dgm:t>
    </dgm:pt>
    <dgm:pt modelId="{FBB39262-95D0-4C02-81BA-D345783506A0}" type="parTrans" cxnId="{AA3A96C2-55B4-4C7D-81FF-4B61562C5E5F}">
      <dgm:prSet/>
      <dgm:spPr/>
      <dgm:t>
        <a:bodyPr/>
        <a:lstStyle/>
        <a:p>
          <a:endParaRPr lang="en-US"/>
        </a:p>
      </dgm:t>
    </dgm:pt>
    <dgm:pt modelId="{F5EAD1DE-6542-4C7B-B575-0E3ACC28CCBD}" type="sibTrans" cxnId="{AA3A96C2-55B4-4C7D-81FF-4B61562C5E5F}">
      <dgm:prSet/>
      <dgm:spPr/>
      <dgm:t>
        <a:bodyPr/>
        <a:lstStyle/>
        <a:p>
          <a:endParaRPr lang="en-US"/>
        </a:p>
      </dgm:t>
    </dgm:pt>
    <dgm:pt modelId="{B7E8E770-03D4-4831-89C6-851DEE2C5998}">
      <dgm:prSet/>
      <dgm:spPr/>
      <dgm:t>
        <a:bodyPr/>
        <a:lstStyle/>
        <a:p>
          <a:r>
            <a:rPr lang="en-US"/>
            <a:t>Hence, use of read only parameters: READONLY in Modula</a:t>
          </a:r>
        </a:p>
      </dgm:t>
    </dgm:pt>
    <dgm:pt modelId="{D903EA40-6822-4D85-9422-2032FEF237ED}" type="parTrans" cxnId="{F3E9F95D-BBF2-4BF5-ACC2-8AC12028504D}">
      <dgm:prSet/>
      <dgm:spPr/>
      <dgm:t>
        <a:bodyPr/>
        <a:lstStyle/>
        <a:p>
          <a:endParaRPr lang="en-US"/>
        </a:p>
      </dgm:t>
    </dgm:pt>
    <dgm:pt modelId="{C3A2323D-1110-42E4-B17F-2E8C0A3F3296}" type="sibTrans" cxnId="{F3E9F95D-BBF2-4BF5-ACC2-8AC12028504D}">
      <dgm:prSet/>
      <dgm:spPr/>
      <dgm:t>
        <a:bodyPr/>
        <a:lstStyle/>
        <a:p>
          <a:endParaRPr lang="en-US"/>
        </a:p>
      </dgm:t>
    </dgm:pt>
    <dgm:pt modelId="{039DA64E-D368-41FD-93D9-4C40604EA187}">
      <dgm:prSet/>
      <dgm:spPr/>
      <dgm:t>
        <a:bodyPr/>
        <a:lstStyle/>
        <a:p>
          <a:r>
            <a:rPr lang="en-US"/>
            <a:t>In C/C++, use const the same way</a:t>
          </a:r>
        </a:p>
      </dgm:t>
    </dgm:pt>
    <dgm:pt modelId="{4FA9B2E2-61B1-436A-978A-E6B440359A9A}" type="parTrans" cxnId="{23B80825-C9CE-4680-8662-4EA41C2ECD36}">
      <dgm:prSet/>
      <dgm:spPr/>
      <dgm:t>
        <a:bodyPr/>
        <a:lstStyle/>
        <a:p>
          <a:endParaRPr lang="en-US"/>
        </a:p>
      </dgm:t>
    </dgm:pt>
    <dgm:pt modelId="{FEB0B171-694E-459F-9314-EAA07534FACD}" type="sibTrans" cxnId="{23B80825-C9CE-4680-8662-4EA41C2ECD36}">
      <dgm:prSet/>
      <dgm:spPr/>
      <dgm:t>
        <a:bodyPr/>
        <a:lstStyle/>
        <a:p>
          <a:endParaRPr lang="en-US"/>
        </a:p>
      </dgm:t>
    </dgm:pt>
    <dgm:pt modelId="{3DFC7CE0-C682-4EAE-A232-E1DFAB94F927}" type="pres">
      <dgm:prSet presAssocID="{EAEA2AA9-57F3-4DF9-BD6A-B8C2927EDC47}" presName="linear" presStyleCnt="0">
        <dgm:presLayoutVars>
          <dgm:animLvl val="lvl"/>
          <dgm:resizeHandles val="exact"/>
        </dgm:presLayoutVars>
      </dgm:prSet>
      <dgm:spPr/>
    </dgm:pt>
    <dgm:pt modelId="{8B7A79D4-90FE-4E69-ABD3-53EC1A5D7BE7}" type="pres">
      <dgm:prSet presAssocID="{EDAAE8A0-EDD4-47F5-A9DB-AD1F220A8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FAC689-1A31-4A34-A4FF-1A78D596992B}" type="pres">
      <dgm:prSet presAssocID="{EDAAE8A0-EDD4-47F5-A9DB-AD1F220A8725}" presName="childText" presStyleLbl="revTx" presStyleIdx="0" presStyleCnt="2">
        <dgm:presLayoutVars>
          <dgm:bulletEnabled val="1"/>
        </dgm:presLayoutVars>
      </dgm:prSet>
      <dgm:spPr/>
    </dgm:pt>
    <dgm:pt modelId="{522A896C-7A00-4E07-B667-08A0E3554A5A}" type="pres">
      <dgm:prSet presAssocID="{7B831BEE-42C6-4F39-9BC3-FC057CAEBC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3CF52A-7A73-482F-82F9-D5205FBAB3B0}" type="pres">
      <dgm:prSet presAssocID="{7B831BEE-42C6-4F39-9BC3-FC057CAEBC0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249F804-96F6-479C-AA71-AE7925569A4F}" type="presOf" srcId="{EAEA2AA9-57F3-4DF9-BD6A-B8C2927EDC47}" destId="{3DFC7CE0-C682-4EAE-A232-E1DFAB94F927}" srcOrd="0" destOrd="0" presId="urn:microsoft.com/office/officeart/2005/8/layout/vList2"/>
    <dgm:cxn modelId="{F03FEB08-32FA-48E3-83F4-C55E20BFCD9C}" srcId="{EDAAE8A0-EDD4-47F5-A9DB-AD1F220A8725}" destId="{990F47B4-92D2-44B1-99E7-24617BF420C1}" srcOrd="1" destOrd="0" parTransId="{9A2F271C-A1D6-4435-820C-627144437607}" sibTransId="{A0EA28A3-91A9-4505-990B-46F4D14337D7}"/>
    <dgm:cxn modelId="{D0DA7F20-91CF-423A-9DC0-6A27501724A0}" srcId="{EDAAE8A0-EDD4-47F5-A9DB-AD1F220A8725}" destId="{871A095B-341D-41BD-81B3-B112E8A971BD}" srcOrd="0" destOrd="0" parTransId="{C1CB6037-925D-4433-8D24-DBC41BCA08A3}" sibTransId="{DA4646C0-E44E-4F32-9801-095A3B026B95}"/>
    <dgm:cxn modelId="{23B80825-C9CE-4680-8662-4EA41C2ECD36}" srcId="{7B831BEE-42C6-4F39-9BC3-FC057CAEBC0B}" destId="{039DA64E-D368-41FD-93D9-4C40604EA187}" srcOrd="1" destOrd="0" parTransId="{4FA9B2E2-61B1-436A-978A-E6B440359A9A}" sibTransId="{FEB0B171-694E-459F-9314-EAA07534FACD}"/>
    <dgm:cxn modelId="{37F1E82D-3820-44C9-BF93-04210B8FA214}" type="presOf" srcId="{990F47B4-92D2-44B1-99E7-24617BF420C1}" destId="{0BFAC689-1A31-4A34-A4FF-1A78D596992B}" srcOrd="0" destOrd="1" presId="urn:microsoft.com/office/officeart/2005/8/layout/vList2"/>
    <dgm:cxn modelId="{3D647F55-2DFE-467A-8A88-04BF101DBF98}" type="presOf" srcId="{871A095B-341D-41BD-81B3-B112E8A971BD}" destId="{0BFAC689-1A31-4A34-A4FF-1A78D596992B}" srcOrd="0" destOrd="0" presId="urn:microsoft.com/office/officeart/2005/8/layout/vList2"/>
    <dgm:cxn modelId="{F3E9F95D-BBF2-4BF5-ACC2-8AC12028504D}" srcId="{7B831BEE-42C6-4F39-9BC3-FC057CAEBC0B}" destId="{B7E8E770-03D4-4831-89C6-851DEE2C5998}" srcOrd="0" destOrd="0" parTransId="{D903EA40-6822-4D85-9422-2032FEF237ED}" sibTransId="{C3A2323D-1110-42E4-B17F-2E8C0A3F3296}"/>
    <dgm:cxn modelId="{9B3B1D5E-6AD0-4369-B496-5E8BB055D608}" type="presOf" srcId="{039DA64E-D368-41FD-93D9-4C40604EA187}" destId="{EB3CF52A-7A73-482F-82F9-D5205FBAB3B0}" srcOrd="0" destOrd="1" presId="urn:microsoft.com/office/officeart/2005/8/layout/vList2"/>
    <dgm:cxn modelId="{4CFF3563-B46D-44CB-A6EA-4367F4968A03}" srcId="{EAEA2AA9-57F3-4DF9-BD6A-B8C2927EDC47}" destId="{EDAAE8A0-EDD4-47F5-A9DB-AD1F220A8725}" srcOrd="0" destOrd="0" parTransId="{46D4D0D9-192A-4A55-AC09-5F9C26F4C6CA}" sibTransId="{5B72A75A-DEB3-4A63-AF12-7912707E9504}"/>
    <dgm:cxn modelId="{53C69570-8670-4A8F-8739-1FE14EAD6478}" type="presOf" srcId="{7B831BEE-42C6-4F39-9BC3-FC057CAEBC0B}" destId="{522A896C-7A00-4E07-B667-08A0E3554A5A}" srcOrd="0" destOrd="0" presId="urn:microsoft.com/office/officeart/2005/8/layout/vList2"/>
    <dgm:cxn modelId="{AA3A96C2-55B4-4C7D-81FF-4B61562C5E5F}" srcId="{EAEA2AA9-57F3-4DF9-BD6A-B8C2927EDC47}" destId="{7B831BEE-42C6-4F39-9BC3-FC057CAEBC0B}" srcOrd="1" destOrd="0" parTransId="{FBB39262-95D0-4C02-81BA-D345783506A0}" sibTransId="{F5EAD1DE-6542-4C7B-B575-0E3ACC28CCBD}"/>
    <dgm:cxn modelId="{9E82DAC7-52DB-48F7-B76E-B24BAEBAF5B2}" type="presOf" srcId="{B7E8E770-03D4-4831-89C6-851DEE2C5998}" destId="{EB3CF52A-7A73-482F-82F9-D5205FBAB3B0}" srcOrd="0" destOrd="0" presId="urn:microsoft.com/office/officeart/2005/8/layout/vList2"/>
    <dgm:cxn modelId="{EDF80FCC-BB56-4C28-9438-E1DE0CA82BD2}" type="presOf" srcId="{EDAAE8A0-EDD4-47F5-A9DB-AD1F220A8725}" destId="{8B7A79D4-90FE-4E69-ABD3-53EC1A5D7BE7}" srcOrd="0" destOrd="0" presId="urn:microsoft.com/office/officeart/2005/8/layout/vList2"/>
    <dgm:cxn modelId="{637C6734-1876-466D-974B-4FDF142DD04D}" type="presParOf" srcId="{3DFC7CE0-C682-4EAE-A232-E1DFAB94F927}" destId="{8B7A79D4-90FE-4E69-ABD3-53EC1A5D7BE7}" srcOrd="0" destOrd="0" presId="urn:microsoft.com/office/officeart/2005/8/layout/vList2"/>
    <dgm:cxn modelId="{1447A4EE-E0D9-4642-8973-98413472FA23}" type="presParOf" srcId="{3DFC7CE0-C682-4EAE-A232-E1DFAB94F927}" destId="{0BFAC689-1A31-4A34-A4FF-1A78D596992B}" srcOrd="1" destOrd="0" presId="urn:microsoft.com/office/officeart/2005/8/layout/vList2"/>
    <dgm:cxn modelId="{2A9142C3-9F0F-41BA-BB5B-65CABB6AEF56}" type="presParOf" srcId="{3DFC7CE0-C682-4EAE-A232-E1DFAB94F927}" destId="{522A896C-7A00-4E07-B667-08A0E3554A5A}" srcOrd="2" destOrd="0" presId="urn:microsoft.com/office/officeart/2005/8/layout/vList2"/>
    <dgm:cxn modelId="{3ABD0F84-166A-4179-A109-0AE71DEB318D}" type="presParOf" srcId="{3DFC7CE0-C682-4EAE-A232-E1DFAB94F927}" destId="{EB3CF52A-7A73-482F-82F9-D5205FBAB3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EC5CCE-6E96-4367-A555-A3899F85B07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0E7F82-6195-421D-BFD7-05ED1D1E56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an exception?</a:t>
          </a:r>
        </a:p>
      </dgm:t>
    </dgm:pt>
    <dgm:pt modelId="{98735787-5991-46DE-A0B6-083C08E6BDEA}" type="parTrans" cxnId="{4548A335-7F2F-43A7-A398-71B751694CCC}">
      <dgm:prSet/>
      <dgm:spPr/>
      <dgm:t>
        <a:bodyPr/>
        <a:lstStyle/>
        <a:p>
          <a:endParaRPr lang="en-US"/>
        </a:p>
      </dgm:t>
    </dgm:pt>
    <dgm:pt modelId="{6724FA4C-594A-4C2E-9AD0-740EA77345C1}" type="sibTrans" cxnId="{4548A335-7F2F-43A7-A398-71B751694CCC}">
      <dgm:prSet/>
      <dgm:spPr/>
      <dgm:t>
        <a:bodyPr/>
        <a:lstStyle/>
        <a:p>
          <a:endParaRPr lang="en-US"/>
        </a:p>
      </dgm:t>
    </dgm:pt>
    <dgm:pt modelId="{F4B53D17-939E-4A77-9DF8-096705F33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hardware-detected run-time error or unusual condition detected by software</a:t>
          </a:r>
        </a:p>
      </dgm:t>
    </dgm:pt>
    <dgm:pt modelId="{2E241C8B-C676-4106-A3E3-6EFC0D3683EF}" type="parTrans" cxnId="{BA1487A7-D54E-4849-B2DA-B26BAD82ECFD}">
      <dgm:prSet/>
      <dgm:spPr/>
      <dgm:t>
        <a:bodyPr/>
        <a:lstStyle/>
        <a:p>
          <a:endParaRPr lang="en-US"/>
        </a:p>
      </dgm:t>
    </dgm:pt>
    <dgm:pt modelId="{DD2D0131-DB8A-4206-A565-468684607E18}" type="sibTrans" cxnId="{BA1487A7-D54E-4849-B2DA-B26BAD82ECFD}">
      <dgm:prSet/>
      <dgm:spPr/>
      <dgm:t>
        <a:bodyPr/>
        <a:lstStyle/>
        <a:p>
          <a:endParaRPr lang="en-US"/>
        </a:p>
      </dgm:t>
    </dgm:pt>
    <dgm:pt modelId="{AA3940CA-5FDC-47AE-877A-511DBD99A4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Examples</a:t>
          </a:r>
        </a:p>
      </dgm:t>
    </dgm:pt>
    <dgm:pt modelId="{EEFB1CCA-93DC-4D4A-AD83-804B03D83DE8}" type="parTrans" cxnId="{BD8892AC-6522-4CF2-AFF8-35CCC6DF05EE}">
      <dgm:prSet/>
      <dgm:spPr/>
      <dgm:t>
        <a:bodyPr/>
        <a:lstStyle/>
        <a:p>
          <a:endParaRPr lang="en-US"/>
        </a:p>
      </dgm:t>
    </dgm:pt>
    <dgm:pt modelId="{321A3C94-D39A-40AE-965E-41B36FEF4AA6}" type="sibTrans" cxnId="{BD8892AC-6522-4CF2-AFF8-35CCC6DF05EE}">
      <dgm:prSet/>
      <dgm:spPr/>
      <dgm:t>
        <a:bodyPr/>
        <a:lstStyle/>
        <a:p>
          <a:endParaRPr lang="en-US"/>
        </a:p>
      </dgm:t>
    </dgm:pt>
    <dgm:pt modelId="{094C5777-5CD0-49AB-A576-6E5F99678D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arithmetic overflow</a:t>
          </a:r>
        </a:p>
      </dgm:t>
    </dgm:pt>
    <dgm:pt modelId="{99E6E910-29B3-47EE-AFDB-B3AC06475B34}" type="parTrans" cxnId="{4CEC9DDA-2143-4F50-952B-E0FCA607D65E}">
      <dgm:prSet/>
      <dgm:spPr/>
      <dgm:t>
        <a:bodyPr/>
        <a:lstStyle/>
        <a:p>
          <a:endParaRPr lang="en-US"/>
        </a:p>
      </dgm:t>
    </dgm:pt>
    <dgm:pt modelId="{5EFAB055-E6E2-49FC-A074-287C18C60761}" type="sibTrans" cxnId="{4CEC9DDA-2143-4F50-952B-E0FCA607D65E}">
      <dgm:prSet/>
      <dgm:spPr/>
      <dgm:t>
        <a:bodyPr/>
        <a:lstStyle/>
        <a:p>
          <a:endParaRPr lang="en-US"/>
        </a:p>
      </dgm:t>
    </dgm:pt>
    <dgm:pt modelId="{0DC9DF6F-9CEF-4FF7-8E31-1955840A06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end-of-file on input</a:t>
          </a:r>
        </a:p>
      </dgm:t>
    </dgm:pt>
    <dgm:pt modelId="{A69E6BCA-F894-4518-B25F-1D4D31D82CC8}" type="parTrans" cxnId="{F6D9E5FE-1B30-46AF-9D00-D6E0B528DEBD}">
      <dgm:prSet/>
      <dgm:spPr/>
      <dgm:t>
        <a:bodyPr/>
        <a:lstStyle/>
        <a:p>
          <a:endParaRPr lang="en-US"/>
        </a:p>
      </dgm:t>
    </dgm:pt>
    <dgm:pt modelId="{C9A3C5F8-53D4-429F-8EB0-73DE3086512D}" type="sibTrans" cxnId="{F6D9E5FE-1B30-46AF-9D00-D6E0B528DEBD}">
      <dgm:prSet/>
      <dgm:spPr/>
      <dgm:t>
        <a:bodyPr/>
        <a:lstStyle/>
        <a:p>
          <a:endParaRPr lang="en-US"/>
        </a:p>
      </dgm:t>
    </dgm:pt>
    <dgm:pt modelId="{49051772-8183-4F9B-940B-B5DD29C865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wrong type for input data</a:t>
          </a:r>
        </a:p>
      </dgm:t>
    </dgm:pt>
    <dgm:pt modelId="{7D84E570-9ECD-4253-B189-6819BAF3359B}" type="parTrans" cxnId="{4387125F-4F89-497D-8376-2F64EFDD76CD}">
      <dgm:prSet/>
      <dgm:spPr/>
      <dgm:t>
        <a:bodyPr/>
        <a:lstStyle/>
        <a:p>
          <a:endParaRPr lang="en-US"/>
        </a:p>
      </dgm:t>
    </dgm:pt>
    <dgm:pt modelId="{4A28235C-6198-4A9F-9954-53B5AEFBCE6A}" type="sibTrans" cxnId="{4387125F-4F89-497D-8376-2F64EFDD76CD}">
      <dgm:prSet/>
      <dgm:spPr/>
      <dgm:t>
        <a:bodyPr/>
        <a:lstStyle/>
        <a:p>
          <a:endParaRPr lang="en-US"/>
        </a:p>
      </dgm:t>
    </dgm:pt>
    <dgm:pt modelId="{8AFF6F1C-CCC3-48C4-9D1F-C02CB6C225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user-defined conditions, not necessarily errors</a:t>
          </a:r>
          <a:br>
            <a:rPr lang="en-US" sz="2000" dirty="0"/>
          </a:br>
          <a:endParaRPr lang="en-US" sz="2000" dirty="0"/>
        </a:p>
      </dgm:t>
    </dgm:pt>
    <dgm:pt modelId="{F715368D-E5EF-41B2-9920-A6C7935BB2BA}" type="parTrans" cxnId="{0E7B9F60-B1B9-4B4A-992E-915F5A3CF1CF}">
      <dgm:prSet/>
      <dgm:spPr/>
      <dgm:t>
        <a:bodyPr/>
        <a:lstStyle/>
        <a:p>
          <a:endParaRPr lang="en-US"/>
        </a:p>
      </dgm:t>
    </dgm:pt>
    <dgm:pt modelId="{A51DAFBB-C760-4651-AC67-91CB91AA6481}" type="sibTrans" cxnId="{0E7B9F60-B1B9-4B4A-992E-915F5A3CF1CF}">
      <dgm:prSet/>
      <dgm:spPr/>
      <dgm:t>
        <a:bodyPr/>
        <a:lstStyle/>
        <a:p>
          <a:endParaRPr lang="en-US"/>
        </a:p>
      </dgm:t>
    </dgm:pt>
    <dgm:pt modelId="{CD9AD55C-8C1D-4774-94AB-2B3A62FAE8FB}" type="pres">
      <dgm:prSet presAssocID="{94EC5CCE-6E96-4367-A555-A3899F85B071}" presName="root" presStyleCnt="0">
        <dgm:presLayoutVars>
          <dgm:dir/>
          <dgm:resizeHandles val="exact"/>
        </dgm:presLayoutVars>
      </dgm:prSet>
      <dgm:spPr/>
    </dgm:pt>
    <dgm:pt modelId="{326E513A-FB9F-4AF8-8E62-0F817824B27D}" type="pres">
      <dgm:prSet presAssocID="{E70E7F82-6195-421D-BFD7-05ED1D1E56CF}" presName="compNode" presStyleCnt="0"/>
      <dgm:spPr/>
    </dgm:pt>
    <dgm:pt modelId="{83C64532-3C4B-4451-A549-049643E9C17A}" type="pres">
      <dgm:prSet presAssocID="{E70E7F82-6195-421D-BFD7-05ED1D1E56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7A84B8F-F21B-4192-A5F4-DC815D0D39D2}" type="pres">
      <dgm:prSet presAssocID="{E70E7F82-6195-421D-BFD7-05ED1D1E56CF}" presName="iconSpace" presStyleCnt="0"/>
      <dgm:spPr/>
    </dgm:pt>
    <dgm:pt modelId="{C328CEFC-5099-4995-BA86-BB0DC095CB7D}" type="pres">
      <dgm:prSet presAssocID="{E70E7F82-6195-421D-BFD7-05ED1D1E56CF}" presName="parTx" presStyleLbl="revTx" presStyleIdx="0" presStyleCnt="4">
        <dgm:presLayoutVars>
          <dgm:chMax val="0"/>
          <dgm:chPref val="0"/>
        </dgm:presLayoutVars>
      </dgm:prSet>
      <dgm:spPr/>
    </dgm:pt>
    <dgm:pt modelId="{2B32DF6A-93F7-45C9-A20D-2546BA3812C2}" type="pres">
      <dgm:prSet presAssocID="{E70E7F82-6195-421D-BFD7-05ED1D1E56CF}" presName="txSpace" presStyleCnt="0"/>
      <dgm:spPr/>
    </dgm:pt>
    <dgm:pt modelId="{90189B11-40BB-4EA1-B4EF-3DF8770BDB7A}" type="pres">
      <dgm:prSet presAssocID="{E70E7F82-6195-421D-BFD7-05ED1D1E56CF}" presName="desTx" presStyleLbl="revTx" presStyleIdx="1" presStyleCnt="4" custLinFactNeighborX="7027" custLinFactNeighborY="2691">
        <dgm:presLayoutVars/>
      </dgm:prSet>
      <dgm:spPr/>
    </dgm:pt>
    <dgm:pt modelId="{A34ED736-3922-41E0-AC9B-D80137BEEBA4}" type="pres">
      <dgm:prSet presAssocID="{6724FA4C-594A-4C2E-9AD0-740EA77345C1}" presName="sibTrans" presStyleCnt="0"/>
      <dgm:spPr/>
    </dgm:pt>
    <dgm:pt modelId="{C1BD287D-6639-4865-B052-27CF26D88AF4}" type="pres">
      <dgm:prSet presAssocID="{AA3940CA-5FDC-47AE-877A-511DBD99A472}" presName="compNode" presStyleCnt="0"/>
      <dgm:spPr/>
    </dgm:pt>
    <dgm:pt modelId="{80E7D323-7292-483B-A3E1-5B6B1AC8BA44}" type="pres">
      <dgm:prSet presAssocID="{AA3940CA-5FDC-47AE-877A-511DBD99A4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FC171B-2D9E-4D9D-93B5-F0AF52445EAB}" type="pres">
      <dgm:prSet presAssocID="{AA3940CA-5FDC-47AE-877A-511DBD99A472}" presName="iconSpace" presStyleCnt="0"/>
      <dgm:spPr/>
    </dgm:pt>
    <dgm:pt modelId="{335EDC2D-35D5-44FA-871A-DA63D1503456}" type="pres">
      <dgm:prSet presAssocID="{AA3940CA-5FDC-47AE-877A-511DBD99A472}" presName="parTx" presStyleLbl="revTx" presStyleIdx="2" presStyleCnt="4">
        <dgm:presLayoutVars>
          <dgm:chMax val="0"/>
          <dgm:chPref val="0"/>
        </dgm:presLayoutVars>
      </dgm:prSet>
      <dgm:spPr/>
    </dgm:pt>
    <dgm:pt modelId="{D6F6DC12-1D14-4F1C-A59F-CBC0737593C5}" type="pres">
      <dgm:prSet presAssocID="{AA3940CA-5FDC-47AE-877A-511DBD99A472}" presName="txSpace" presStyleCnt="0"/>
      <dgm:spPr/>
    </dgm:pt>
    <dgm:pt modelId="{D684F5B7-DA6C-4B43-ABBE-3B74D70CE8E7}" type="pres">
      <dgm:prSet presAssocID="{AA3940CA-5FDC-47AE-877A-511DBD99A472}" presName="desTx" presStyleLbl="revTx" presStyleIdx="3" presStyleCnt="4">
        <dgm:presLayoutVars/>
      </dgm:prSet>
      <dgm:spPr/>
    </dgm:pt>
  </dgm:ptLst>
  <dgm:cxnLst>
    <dgm:cxn modelId="{4548A335-7F2F-43A7-A398-71B751694CCC}" srcId="{94EC5CCE-6E96-4367-A555-A3899F85B071}" destId="{E70E7F82-6195-421D-BFD7-05ED1D1E56CF}" srcOrd="0" destOrd="0" parTransId="{98735787-5991-46DE-A0B6-083C08E6BDEA}" sibTransId="{6724FA4C-594A-4C2E-9AD0-740EA77345C1}"/>
    <dgm:cxn modelId="{B88CE23F-C2B1-4732-9D4C-A6ABE1DC9415}" type="presOf" srcId="{94EC5CCE-6E96-4367-A555-A3899F85B071}" destId="{CD9AD55C-8C1D-4774-94AB-2B3A62FAE8FB}" srcOrd="0" destOrd="0" presId="urn:microsoft.com/office/officeart/2018/2/layout/IconLabelDescriptionList"/>
    <dgm:cxn modelId="{8B908951-0039-43C8-9E24-E2B3C2500623}" type="presOf" srcId="{0DC9DF6F-9CEF-4FF7-8E31-1955840A06B2}" destId="{D684F5B7-DA6C-4B43-ABBE-3B74D70CE8E7}" srcOrd="0" destOrd="1" presId="urn:microsoft.com/office/officeart/2018/2/layout/IconLabelDescriptionList"/>
    <dgm:cxn modelId="{D535D053-181D-40F3-8D81-E2EF94F4C54A}" type="presOf" srcId="{094C5777-5CD0-49AB-A576-6E5F99678DAE}" destId="{D684F5B7-DA6C-4B43-ABBE-3B74D70CE8E7}" srcOrd="0" destOrd="0" presId="urn:microsoft.com/office/officeart/2018/2/layout/IconLabelDescriptionList"/>
    <dgm:cxn modelId="{66C8625D-83A7-441A-B231-32103AB8CAC9}" type="presOf" srcId="{E70E7F82-6195-421D-BFD7-05ED1D1E56CF}" destId="{C328CEFC-5099-4995-BA86-BB0DC095CB7D}" srcOrd="0" destOrd="0" presId="urn:microsoft.com/office/officeart/2018/2/layout/IconLabelDescriptionList"/>
    <dgm:cxn modelId="{4387125F-4F89-497D-8376-2F64EFDD76CD}" srcId="{AA3940CA-5FDC-47AE-877A-511DBD99A472}" destId="{49051772-8183-4F9B-940B-B5DD29C865BA}" srcOrd="2" destOrd="0" parTransId="{7D84E570-9ECD-4253-B189-6819BAF3359B}" sibTransId="{4A28235C-6198-4A9F-9954-53B5AEFBCE6A}"/>
    <dgm:cxn modelId="{0E7B9F60-B1B9-4B4A-992E-915F5A3CF1CF}" srcId="{AA3940CA-5FDC-47AE-877A-511DBD99A472}" destId="{8AFF6F1C-CCC3-48C4-9D1F-C02CB6C22563}" srcOrd="3" destOrd="0" parTransId="{F715368D-E5EF-41B2-9920-A6C7935BB2BA}" sibTransId="{A51DAFBB-C760-4651-AC67-91CB91AA6481}"/>
    <dgm:cxn modelId="{531DE568-4B90-4FDF-BA01-82DEA8840262}" type="presOf" srcId="{8AFF6F1C-CCC3-48C4-9D1F-C02CB6C22563}" destId="{D684F5B7-DA6C-4B43-ABBE-3B74D70CE8E7}" srcOrd="0" destOrd="3" presId="urn:microsoft.com/office/officeart/2018/2/layout/IconLabelDescriptionList"/>
    <dgm:cxn modelId="{0AF9DA9F-EF46-47A2-9447-D5C8A6A72DB2}" type="presOf" srcId="{AA3940CA-5FDC-47AE-877A-511DBD99A472}" destId="{335EDC2D-35D5-44FA-871A-DA63D1503456}" srcOrd="0" destOrd="0" presId="urn:microsoft.com/office/officeart/2018/2/layout/IconLabelDescriptionList"/>
    <dgm:cxn modelId="{BA1487A7-D54E-4849-B2DA-B26BAD82ECFD}" srcId="{E70E7F82-6195-421D-BFD7-05ED1D1E56CF}" destId="{F4B53D17-939E-4A77-9DF8-096705F33726}" srcOrd="0" destOrd="0" parTransId="{2E241C8B-C676-4106-A3E3-6EFC0D3683EF}" sibTransId="{DD2D0131-DB8A-4206-A565-468684607E18}"/>
    <dgm:cxn modelId="{D078F2A9-30F1-46C6-B0A4-71E25E975758}" type="presOf" srcId="{49051772-8183-4F9B-940B-B5DD29C865BA}" destId="{D684F5B7-DA6C-4B43-ABBE-3B74D70CE8E7}" srcOrd="0" destOrd="2" presId="urn:microsoft.com/office/officeart/2018/2/layout/IconLabelDescriptionList"/>
    <dgm:cxn modelId="{063712AC-DBAC-45EB-9EBC-C4216699D57E}" type="presOf" srcId="{F4B53D17-939E-4A77-9DF8-096705F33726}" destId="{90189B11-40BB-4EA1-B4EF-3DF8770BDB7A}" srcOrd="0" destOrd="0" presId="urn:microsoft.com/office/officeart/2018/2/layout/IconLabelDescriptionList"/>
    <dgm:cxn modelId="{BD8892AC-6522-4CF2-AFF8-35CCC6DF05EE}" srcId="{94EC5CCE-6E96-4367-A555-A3899F85B071}" destId="{AA3940CA-5FDC-47AE-877A-511DBD99A472}" srcOrd="1" destOrd="0" parTransId="{EEFB1CCA-93DC-4D4A-AD83-804B03D83DE8}" sibTransId="{321A3C94-D39A-40AE-965E-41B36FEF4AA6}"/>
    <dgm:cxn modelId="{4CEC9DDA-2143-4F50-952B-E0FCA607D65E}" srcId="{AA3940CA-5FDC-47AE-877A-511DBD99A472}" destId="{094C5777-5CD0-49AB-A576-6E5F99678DAE}" srcOrd="0" destOrd="0" parTransId="{99E6E910-29B3-47EE-AFDB-B3AC06475B34}" sibTransId="{5EFAB055-E6E2-49FC-A074-287C18C60761}"/>
    <dgm:cxn modelId="{F6D9E5FE-1B30-46AF-9D00-D6E0B528DEBD}" srcId="{AA3940CA-5FDC-47AE-877A-511DBD99A472}" destId="{0DC9DF6F-9CEF-4FF7-8E31-1955840A06B2}" srcOrd="1" destOrd="0" parTransId="{A69E6BCA-F894-4518-B25F-1D4D31D82CC8}" sibTransId="{C9A3C5F8-53D4-429F-8EB0-73DE3086512D}"/>
    <dgm:cxn modelId="{4CB828C5-731B-4407-9902-C3D303D1B252}" type="presParOf" srcId="{CD9AD55C-8C1D-4774-94AB-2B3A62FAE8FB}" destId="{326E513A-FB9F-4AF8-8E62-0F817824B27D}" srcOrd="0" destOrd="0" presId="urn:microsoft.com/office/officeart/2018/2/layout/IconLabelDescriptionList"/>
    <dgm:cxn modelId="{6A286EE1-A2EC-4D3E-B1E4-B4C1AD41E621}" type="presParOf" srcId="{326E513A-FB9F-4AF8-8E62-0F817824B27D}" destId="{83C64532-3C4B-4451-A549-049643E9C17A}" srcOrd="0" destOrd="0" presId="urn:microsoft.com/office/officeart/2018/2/layout/IconLabelDescriptionList"/>
    <dgm:cxn modelId="{224DC95E-B0EA-4D60-9CBC-98CC1E894BFE}" type="presParOf" srcId="{326E513A-FB9F-4AF8-8E62-0F817824B27D}" destId="{07A84B8F-F21B-4192-A5F4-DC815D0D39D2}" srcOrd="1" destOrd="0" presId="urn:microsoft.com/office/officeart/2018/2/layout/IconLabelDescriptionList"/>
    <dgm:cxn modelId="{C05926B7-311A-4040-A9C7-A4B1C74693D1}" type="presParOf" srcId="{326E513A-FB9F-4AF8-8E62-0F817824B27D}" destId="{C328CEFC-5099-4995-BA86-BB0DC095CB7D}" srcOrd="2" destOrd="0" presId="urn:microsoft.com/office/officeart/2018/2/layout/IconLabelDescriptionList"/>
    <dgm:cxn modelId="{7637B7E3-9CF6-466F-A4B6-8417094357FB}" type="presParOf" srcId="{326E513A-FB9F-4AF8-8E62-0F817824B27D}" destId="{2B32DF6A-93F7-45C9-A20D-2546BA3812C2}" srcOrd="3" destOrd="0" presId="urn:microsoft.com/office/officeart/2018/2/layout/IconLabelDescriptionList"/>
    <dgm:cxn modelId="{65EC58C2-8BA1-475B-A9E6-A38E4C6F279D}" type="presParOf" srcId="{326E513A-FB9F-4AF8-8E62-0F817824B27D}" destId="{90189B11-40BB-4EA1-B4EF-3DF8770BDB7A}" srcOrd="4" destOrd="0" presId="urn:microsoft.com/office/officeart/2018/2/layout/IconLabelDescriptionList"/>
    <dgm:cxn modelId="{D70B9EA2-90DC-4209-91CA-DFA0BAC146C8}" type="presParOf" srcId="{CD9AD55C-8C1D-4774-94AB-2B3A62FAE8FB}" destId="{A34ED736-3922-41E0-AC9B-D80137BEEBA4}" srcOrd="1" destOrd="0" presId="urn:microsoft.com/office/officeart/2018/2/layout/IconLabelDescriptionList"/>
    <dgm:cxn modelId="{D23F5E82-6CED-4182-A8BA-3A275934AC04}" type="presParOf" srcId="{CD9AD55C-8C1D-4774-94AB-2B3A62FAE8FB}" destId="{C1BD287D-6639-4865-B052-27CF26D88AF4}" srcOrd="2" destOrd="0" presId="urn:microsoft.com/office/officeart/2018/2/layout/IconLabelDescriptionList"/>
    <dgm:cxn modelId="{8DFDDFF7-0863-49D6-A373-E56EA5BBB87C}" type="presParOf" srcId="{C1BD287D-6639-4865-B052-27CF26D88AF4}" destId="{80E7D323-7292-483B-A3E1-5B6B1AC8BA44}" srcOrd="0" destOrd="0" presId="urn:microsoft.com/office/officeart/2018/2/layout/IconLabelDescriptionList"/>
    <dgm:cxn modelId="{8075D43B-E659-4991-8E3F-1351ADEE8B4F}" type="presParOf" srcId="{C1BD287D-6639-4865-B052-27CF26D88AF4}" destId="{CDFC171B-2D9E-4D9D-93B5-F0AF52445EAB}" srcOrd="1" destOrd="0" presId="urn:microsoft.com/office/officeart/2018/2/layout/IconLabelDescriptionList"/>
    <dgm:cxn modelId="{B3BBE311-53F2-4030-9FD2-E717428D74B7}" type="presParOf" srcId="{C1BD287D-6639-4865-B052-27CF26D88AF4}" destId="{335EDC2D-35D5-44FA-871A-DA63D1503456}" srcOrd="2" destOrd="0" presId="urn:microsoft.com/office/officeart/2018/2/layout/IconLabelDescriptionList"/>
    <dgm:cxn modelId="{74604CDE-AE72-430B-94BB-D32F427C7012}" type="presParOf" srcId="{C1BD287D-6639-4865-B052-27CF26D88AF4}" destId="{D6F6DC12-1D14-4F1C-A59F-CBC0737593C5}" srcOrd="3" destOrd="0" presId="urn:microsoft.com/office/officeart/2018/2/layout/IconLabelDescriptionList"/>
    <dgm:cxn modelId="{EF6D02A6-FA40-4CF6-828F-14D16B555EC0}" type="presParOf" srcId="{C1BD287D-6639-4865-B052-27CF26D88AF4}" destId="{D684F5B7-DA6C-4B43-ABBE-3B74D70CE8E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99BD7-87EB-48F9-B869-B9B602E42D9C}">
      <dsp:nvSpPr>
        <dsp:cNvPr id="0" name=""/>
        <dsp:cNvSpPr/>
      </dsp:nvSpPr>
      <dsp:spPr>
        <a:xfrm>
          <a:off x="0" y="189404"/>
          <a:ext cx="6367912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MIPS (Microprocessor without Interlocked Pipelined Stages) is a family of reduced instruction set computer (RISC) instruction set architectures</a:t>
          </a:r>
          <a:endParaRPr lang="en-US" sz="2300" kern="1200"/>
        </a:p>
      </dsp:txBody>
      <dsp:txXfrm>
        <a:off x="61741" y="251145"/>
        <a:ext cx="6244430" cy="1141288"/>
      </dsp:txXfrm>
    </dsp:sp>
    <dsp:sp modelId="{52834469-0388-4BE0-A2C4-566D4887840C}">
      <dsp:nvSpPr>
        <dsp:cNvPr id="0" name=""/>
        <dsp:cNvSpPr/>
      </dsp:nvSpPr>
      <dsp:spPr>
        <a:xfrm>
          <a:off x="0" y="1520414"/>
          <a:ext cx="6367912" cy="12647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prolog, Callee</a:t>
          </a:r>
        </a:p>
      </dsp:txBody>
      <dsp:txXfrm>
        <a:off x="61741" y="1582155"/>
        <a:ext cx="6244430" cy="1141288"/>
      </dsp:txXfrm>
    </dsp:sp>
    <dsp:sp modelId="{7FEEE2AC-464E-4451-9D11-DA21A27C25AB}">
      <dsp:nvSpPr>
        <dsp:cNvPr id="0" name=""/>
        <dsp:cNvSpPr/>
      </dsp:nvSpPr>
      <dsp:spPr>
        <a:xfrm>
          <a:off x="0" y="2785184"/>
          <a:ext cx="636791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subtracts framesize from 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saves callee-saves registers used anywhere inside callee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copies sp to fp</a:t>
          </a:r>
        </a:p>
      </dsp:txBody>
      <dsp:txXfrm>
        <a:off x="0" y="2785184"/>
        <a:ext cx="6367912" cy="928395"/>
      </dsp:txXfrm>
    </dsp:sp>
    <dsp:sp modelId="{D8B4FEDD-4F91-4223-B629-E5B6FF25FD2F}">
      <dsp:nvSpPr>
        <dsp:cNvPr id="0" name=""/>
        <dsp:cNvSpPr/>
      </dsp:nvSpPr>
      <dsp:spPr>
        <a:xfrm>
          <a:off x="0" y="3713579"/>
          <a:ext cx="6367912" cy="1264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epilog, Callee</a:t>
          </a:r>
        </a:p>
      </dsp:txBody>
      <dsp:txXfrm>
        <a:off x="61741" y="3775320"/>
        <a:ext cx="6244430" cy="1141288"/>
      </dsp:txXfrm>
    </dsp:sp>
    <dsp:sp modelId="{7FDF8CBD-5E8E-4BB5-B17B-A4A40E5A740F}">
      <dsp:nvSpPr>
        <dsp:cNvPr id="0" name=""/>
        <dsp:cNvSpPr/>
      </dsp:nvSpPr>
      <dsp:spPr>
        <a:xfrm>
          <a:off x="0" y="4978349"/>
          <a:ext cx="6367912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puts return value into registers (mem if large)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copies fp into sp (see below for rationale)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restores saved registers using sp as base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adds to </a:t>
          </a:r>
          <a:r>
            <a:rPr lang="en-US" sz="1800" kern="1200" dirty="0" err="1"/>
            <a:t>sp</a:t>
          </a:r>
          <a:r>
            <a:rPr lang="en-US" sz="1800" kern="1200" dirty="0"/>
            <a:t> to deallocate frame</a:t>
          </a:r>
        </a:p>
      </dsp:txBody>
      <dsp:txXfrm>
        <a:off x="0" y="4978349"/>
        <a:ext cx="6367912" cy="123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90D8C-5552-4B8D-8B72-EA712BE4F0A7}">
      <dsp:nvSpPr>
        <dsp:cNvPr id="0" name=""/>
        <dsp:cNvSpPr/>
      </dsp:nvSpPr>
      <dsp:spPr>
        <a:xfrm>
          <a:off x="0" y="3866126"/>
          <a:ext cx="1591978" cy="25365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42240" rIns="113221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contrast, CISC architecture:</a:t>
          </a:r>
        </a:p>
      </dsp:txBody>
      <dsp:txXfrm>
        <a:off x="0" y="3866126"/>
        <a:ext cx="1591978" cy="2536597"/>
      </dsp:txXfrm>
    </dsp:sp>
    <dsp:sp modelId="{292441AD-0C2A-476D-899F-EC985BAD050D}">
      <dsp:nvSpPr>
        <dsp:cNvPr id="0" name=""/>
        <dsp:cNvSpPr/>
      </dsp:nvSpPr>
      <dsp:spPr>
        <a:xfrm>
          <a:off x="1591978" y="3866126"/>
          <a:ext cx="4775934" cy="25365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28600" rIns="9687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Supports more complex operations: multiplication as well as add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Advantage is that code size is much smaller, so less RAM needed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addition, less complexity in compiler</a:t>
          </a:r>
        </a:p>
      </dsp:txBody>
      <dsp:txXfrm>
        <a:off x="1591978" y="3866126"/>
        <a:ext cx="4775934" cy="2536597"/>
      </dsp:txXfrm>
    </dsp:sp>
    <dsp:sp modelId="{EB4CB5FB-785C-4A13-98E1-A57C1BACEC19}">
      <dsp:nvSpPr>
        <dsp:cNvPr id="0" name=""/>
        <dsp:cNvSpPr/>
      </dsp:nvSpPr>
      <dsp:spPr>
        <a:xfrm rot="10800000">
          <a:off x="0" y="2888"/>
          <a:ext cx="1591978" cy="39012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42240" rIns="113221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worth noting something about RISC architecture: </a:t>
          </a:r>
        </a:p>
      </dsp:txBody>
      <dsp:txXfrm rot="-10800000">
        <a:off x="0" y="2888"/>
        <a:ext cx="1591978" cy="2535836"/>
      </dsp:txXfrm>
    </dsp:sp>
    <dsp:sp modelId="{0A8D2785-6FD6-4B9F-86EE-AA4E810464C0}">
      <dsp:nvSpPr>
        <dsp:cNvPr id="0" name=""/>
        <dsp:cNvSpPr/>
      </dsp:nvSpPr>
      <dsp:spPr>
        <a:xfrm>
          <a:off x="1591978" y="2888"/>
          <a:ext cx="4775934" cy="253583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28600" rIns="96879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Heavily optimized to support simple instructions, so that every operation takes one clock cycle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Advantage is that pipelining is much easier in this setup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command also requires less transistors of hardware space</a:t>
          </a:r>
        </a:p>
      </dsp:txBody>
      <dsp:txXfrm>
        <a:off x="1591978" y="2888"/>
        <a:ext cx="4775934" cy="2535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637F-F45A-435F-81E7-FB60008F8E61}">
      <dsp:nvSpPr>
        <dsp:cNvPr id="0" name=""/>
        <dsp:cNvSpPr/>
      </dsp:nvSpPr>
      <dsp:spPr>
        <a:xfrm>
          <a:off x="0" y="45876"/>
          <a:ext cx="6367912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Parameter passing mechanisms have three basic implementations</a:t>
          </a:r>
        </a:p>
      </dsp:txBody>
      <dsp:txXfrm>
        <a:off x="54373" y="100249"/>
        <a:ext cx="6259166" cy="1005094"/>
      </dsp:txXfrm>
    </dsp:sp>
    <dsp:sp modelId="{1BEF14D5-D3A1-4AC7-8A44-901EC30A8B1E}">
      <dsp:nvSpPr>
        <dsp:cNvPr id="0" name=""/>
        <dsp:cNvSpPr/>
      </dsp:nvSpPr>
      <dsp:spPr>
        <a:xfrm>
          <a:off x="0" y="1159716"/>
          <a:ext cx="63679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/>
            <a:t>value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/>
            <a:t>reference</a:t>
          </a:r>
          <a:r>
            <a:rPr lang="en-US" sz="2200" kern="1200"/>
            <a:t> (aliasing)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/>
            <a:t>closure/name </a:t>
          </a:r>
          <a:endParaRPr lang="en-US" sz="2200" kern="1200"/>
        </a:p>
      </dsp:txBody>
      <dsp:txXfrm>
        <a:off x="0" y="1159716"/>
        <a:ext cx="6367912" cy="1130220"/>
      </dsp:txXfrm>
    </dsp:sp>
    <dsp:sp modelId="{462C4D2B-7781-4380-9F51-9AC49278822C}">
      <dsp:nvSpPr>
        <dsp:cNvPr id="0" name=""/>
        <dsp:cNvSpPr/>
      </dsp:nvSpPr>
      <dsp:spPr>
        <a:xfrm>
          <a:off x="0" y="2289936"/>
          <a:ext cx="6367912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C/C++: functions</a:t>
          </a:r>
        </a:p>
      </dsp:txBody>
      <dsp:txXfrm>
        <a:off x="54373" y="2344309"/>
        <a:ext cx="6259166" cy="1005094"/>
      </dsp:txXfrm>
    </dsp:sp>
    <dsp:sp modelId="{861F8930-C469-4325-ACE8-F1ED6638A644}">
      <dsp:nvSpPr>
        <dsp:cNvPr id="0" name=""/>
        <dsp:cNvSpPr/>
      </dsp:nvSpPr>
      <dsp:spPr>
        <a:xfrm>
          <a:off x="0" y="3403776"/>
          <a:ext cx="6367912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parameters passed by value (C)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parameters passed by reference can be simulated with pointers (C)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void proc(int* x,int y){*x = *x+y } …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proc(&amp;a,b);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or directly passed by reference (C++)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void proc(int&amp; x, int y) {x = x + y }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proc(a,b);</a:t>
          </a:r>
        </a:p>
      </dsp:txBody>
      <dsp:txXfrm>
        <a:off x="0" y="3403776"/>
        <a:ext cx="6367912" cy="2955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A79D4-90FE-4E69-ABD3-53EC1A5D7BE7}">
      <dsp:nvSpPr>
        <dsp:cNvPr id="0" name=""/>
        <dsp:cNvSpPr/>
      </dsp:nvSpPr>
      <dsp:spPr>
        <a:xfrm>
          <a:off x="0" y="37365"/>
          <a:ext cx="6367912" cy="20548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Passing by reference really gives two advantages:</a:t>
          </a:r>
        </a:p>
      </dsp:txBody>
      <dsp:txXfrm>
        <a:off x="100311" y="137676"/>
        <a:ext cx="6167290" cy="1854263"/>
      </dsp:txXfrm>
    </dsp:sp>
    <dsp:sp modelId="{0BFAC689-1A31-4A34-A4FF-1A78D596992B}">
      <dsp:nvSpPr>
        <dsp:cNvPr id="0" name=""/>
        <dsp:cNvSpPr/>
      </dsp:nvSpPr>
      <dsp:spPr>
        <a:xfrm>
          <a:off x="0" y="2092251"/>
          <a:ext cx="6367912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Allows callee to change something and have it persist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Saves space/time copying</a:t>
          </a:r>
        </a:p>
      </dsp:txBody>
      <dsp:txXfrm>
        <a:off x="0" y="2092251"/>
        <a:ext cx="6367912" cy="1110554"/>
      </dsp:txXfrm>
    </dsp:sp>
    <dsp:sp modelId="{522A896C-7A00-4E07-B667-08A0E3554A5A}">
      <dsp:nvSpPr>
        <dsp:cNvPr id="0" name=""/>
        <dsp:cNvSpPr/>
      </dsp:nvSpPr>
      <dsp:spPr>
        <a:xfrm>
          <a:off x="0" y="3202806"/>
          <a:ext cx="6367912" cy="20548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Unfortunately, the second isn’t really good in many cases – leads to buggy code, where changes are made that should not be allowed</a:t>
          </a:r>
        </a:p>
      </dsp:txBody>
      <dsp:txXfrm>
        <a:off x="100311" y="3303117"/>
        <a:ext cx="6167290" cy="1854263"/>
      </dsp:txXfrm>
    </dsp:sp>
    <dsp:sp modelId="{EB3CF52A-7A73-482F-82F9-D5205FBAB3B0}">
      <dsp:nvSpPr>
        <dsp:cNvPr id="0" name=""/>
        <dsp:cNvSpPr/>
      </dsp:nvSpPr>
      <dsp:spPr>
        <a:xfrm>
          <a:off x="0" y="5257692"/>
          <a:ext cx="6367912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Hence, use of read only parameters: READONLY in Modula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C/C++, use const the same way</a:t>
          </a:r>
        </a:p>
      </dsp:txBody>
      <dsp:txXfrm>
        <a:off x="0" y="5257692"/>
        <a:ext cx="6367912" cy="111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4532-3C4B-4451-A549-049643E9C17A}">
      <dsp:nvSpPr>
        <dsp:cNvPr id="0" name=""/>
        <dsp:cNvSpPr/>
      </dsp:nvSpPr>
      <dsp:spPr>
        <a:xfrm>
          <a:off x="4287" y="396264"/>
          <a:ext cx="1418976" cy="1418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8CEFC-5099-4995-BA86-BB0DC095CB7D}">
      <dsp:nvSpPr>
        <dsp:cNvPr id="0" name=""/>
        <dsp:cNvSpPr/>
      </dsp:nvSpPr>
      <dsp:spPr>
        <a:xfrm>
          <a:off x="4287" y="2010524"/>
          <a:ext cx="4054218" cy="6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What is an exception?</a:t>
          </a:r>
        </a:p>
      </dsp:txBody>
      <dsp:txXfrm>
        <a:off x="4287" y="2010524"/>
        <a:ext cx="4054218" cy="608132"/>
      </dsp:txXfrm>
    </dsp:sp>
    <dsp:sp modelId="{90189B11-40BB-4EA1-B4EF-3DF8770BDB7A}">
      <dsp:nvSpPr>
        <dsp:cNvPr id="0" name=""/>
        <dsp:cNvSpPr/>
      </dsp:nvSpPr>
      <dsp:spPr>
        <a:xfrm>
          <a:off x="289177" y="2769448"/>
          <a:ext cx="4054218" cy="222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hardware-detected run-time error or unusual condition detected by software</a:t>
          </a:r>
        </a:p>
      </dsp:txBody>
      <dsp:txXfrm>
        <a:off x="289177" y="2769448"/>
        <a:ext cx="4054218" cy="2228248"/>
      </dsp:txXfrm>
    </dsp:sp>
    <dsp:sp modelId="{80E7D323-7292-483B-A3E1-5B6B1AC8BA44}">
      <dsp:nvSpPr>
        <dsp:cNvPr id="0" name=""/>
        <dsp:cNvSpPr/>
      </dsp:nvSpPr>
      <dsp:spPr>
        <a:xfrm>
          <a:off x="4767994" y="396264"/>
          <a:ext cx="1418976" cy="1418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EDC2D-35D5-44FA-871A-DA63D1503456}">
      <dsp:nvSpPr>
        <dsp:cNvPr id="0" name=""/>
        <dsp:cNvSpPr/>
      </dsp:nvSpPr>
      <dsp:spPr>
        <a:xfrm>
          <a:off x="4767994" y="2010524"/>
          <a:ext cx="4054218" cy="6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Examples</a:t>
          </a:r>
        </a:p>
      </dsp:txBody>
      <dsp:txXfrm>
        <a:off x="4767994" y="2010524"/>
        <a:ext cx="4054218" cy="608132"/>
      </dsp:txXfrm>
    </dsp:sp>
    <dsp:sp modelId="{D684F5B7-DA6C-4B43-ABBE-3B74D70CE8E7}">
      <dsp:nvSpPr>
        <dsp:cNvPr id="0" name=""/>
        <dsp:cNvSpPr/>
      </dsp:nvSpPr>
      <dsp:spPr>
        <a:xfrm>
          <a:off x="4767994" y="2709486"/>
          <a:ext cx="4054218" cy="222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arithmetic overflow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end-of-file on input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wrong type for input data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user-defined conditions, not necessarily errors</a:t>
          </a:r>
          <a:br>
            <a:rPr lang="en-US" sz="2000" kern="1200" dirty="0"/>
          </a:br>
          <a:endParaRPr lang="en-US" sz="2000" kern="1200" dirty="0"/>
        </a:p>
      </dsp:txBody>
      <dsp:txXfrm>
        <a:off x="4767994" y="2709486"/>
        <a:ext cx="4054218" cy="222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363B-5313-CEBC-1DB4-DE20FB81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B3B4B-B349-D54A-AD3B-56E31C43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E35A-A12C-D34D-7F81-956E8A56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E5DA-5989-7299-90A9-7AE2A6AC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A64E-63EC-412C-0E24-CE8C0D4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E1B1-E16F-02B3-2639-152CF9A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D703B-CC51-C865-EF23-C733DE897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EE9E-7F06-7C1C-BFC6-187FDB1F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858D-ABF9-250E-A6E3-FDBD1AB1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85E0-1468-0DF6-2A64-B8D7F74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32FB6-A7C6-8A81-AC46-D07FC54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1F10D-540B-1D9D-8268-0A0DED939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08B5-3947-CC60-7C59-1C842CB7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4D55-2428-0C08-8C77-90764AFE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A033-E98E-903B-6425-DBC20619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51C8-CEEF-9FC7-F646-1E8660F9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6D7F-2F4C-1E4E-578B-FF457F99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5A1E-EEF1-8988-AF50-1E0EED1C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0124-8437-5829-C04B-FF8AF0E6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C87A-E7C2-AA0E-4D1A-57C50E63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FE89-32B5-8993-67A6-6DDDF829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939B-6637-3B90-3871-A384C6E9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87F7-C29E-842A-0BE6-38EA8718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262A-A775-D3C7-EB35-2EDBB9E5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1092-42CC-786C-CE27-491AECED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6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F0D6-6020-BBB4-A537-0A7BC53A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0296-47D7-64E3-B0FB-F3C81956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A622-ACBC-5B33-4CA7-EE339525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DD99-0572-813A-6A65-5F2F82C3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9CE8-127F-B40F-2C72-3E585F26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E3036-746A-54F4-8ED5-A9313B03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BE83-1FA7-8971-8286-94E205E0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DB65-D2E8-1A96-5DF0-21807156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9ECB4-337A-E87E-01C5-CF71976C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EC9EB-90A1-C18A-ADC7-EA3C4A76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B69BC-6745-A4A7-A550-EA70F91A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E5BA7-0B89-CA22-1124-3EAE4BA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87B04-3EBB-A640-B58C-9C2264B7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F01EE-5212-8577-A227-D2730E74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BC0F-BB95-1101-9F07-85669086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03FC1-33F1-76DC-D586-458846C9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1D23D-611A-8F52-E99A-839850BA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6C75B-47D3-51E9-5AD6-1CFF6AC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9009E-7209-2170-87B5-2FF9714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BB978-4DFA-D364-8DCF-5BD23C5A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F1D8-6EE6-C0A5-27DC-5BE54B3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2DD-4EE4-7BD3-F1ED-5EA3DB62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F01-1C99-2C39-31D3-8A10D68C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D5588-3DEF-AC0F-AC25-F383387E7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686B9-5E53-8CC3-5E07-AD2EE48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2676-36F0-A649-3D75-E482578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2E25-0B68-4856-D31A-790067E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9B41-6AC6-42DD-B492-4D12F40F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9698C-EC3D-982C-9152-0DD55587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D9EC-9095-CC29-ED24-772AAB13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A6DF-B27F-89D3-C1E8-E17C05AD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5683-BA48-95A7-E2C8-418C87B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B28F-1520-D554-9427-B8A707D7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0F1FF-5BCA-A71D-69D0-BD7DF209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9307-B69F-8071-C68B-160C31FD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916D-0103-DFFC-FA11-BCE17EE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A2E1-1DB6-433A-A355-B883AD74D24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F45-7199-1966-2560-31241B01E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A6B1-EE55-96CD-6569-72D22412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F043-FF61-4A61-9F3C-5AF519E2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4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AF697-6E72-314A-F39F-707DABC00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Subroutines and Control Abstraction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CE59-E11B-4BC4-40B2-990E524E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Sabrina Tarin Chowdhury</a:t>
            </a:r>
          </a:p>
        </p:txBody>
      </p:sp>
    </p:spTree>
    <p:extLst>
      <p:ext uri="{BB962C8B-B14F-4D97-AF65-F5344CB8AC3E}">
        <p14:creationId xmlns:p14="http://schemas.microsoft.com/office/powerpoint/2010/main" val="197993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03F16C-8C2E-80D5-34FA-A19EEDFF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RISC vs CISC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9A54A-E1A8-52EC-03B1-5B788F888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9055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76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Parameters…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Formal parameters </a:t>
            </a:r>
            <a:r>
              <a:rPr lang="en-US" sz="2000"/>
              <a:t>are in the subprogram definition</a:t>
            </a:r>
          </a:p>
          <a:p>
            <a:r>
              <a:rPr lang="en-US" sz="2000" b="1"/>
              <a:t>Actual parameters </a:t>
            </a:r>
            <a:r>
              <a:rPr lang="en-US" sz="2000"/>
              <a:t>are the parameters passed to the subprogram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def  example1(int a, int b) 	//formal params</a:t>
            </a:r>
          </a:p>
          <a:p>
            <a:pPr marL="0" indent="0">
              <a:buNone/>
            </a:pPr>
            <a:r>
              <a:rPr lang="en-US" sz="2000"/>
              <a:t>…</a:t>
            </a:r>
          </a:p>
          <a:p>
            <a:pPr marL="0" indent="0">
              <a:buNone/>
            </a:pPr>
            <a:r>
              <a:rPr lang="en-US" sz="2000"/>
              <a:t>end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example1(3, 4);			//actual params</a:t>
            </a:r>
          </a:p>
          <a:p>
            <a:r>
              <a:rPr lang="en-US" sz="2000"/>
              <a:t>When mapped by position, called </a:t>
            </a:r>
            <a:r>
              <a:rPr lang="en-US" sz="2000" b="1"/>
              <a:t>positional parameters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107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US" dirty="0"/>
              <a:t>Parameters…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08585"/>
          </a:xfrm>
        </p:spPr>
        <p:txBody>
          <a:bodyPr>
            <a:normAutofit/>
          </a:bodyPr>
          <a:lstStyle/>
          <a:p>
            <a:r>
              <a:rPr lang="en-US" sz="1700" dirty="0"/>
              <a:t>When param list is long, positional parameters can lead to errors</a:t>
            </a:r>
          </a:p>
          <a:p>
            <a:r>
              <a:rPr lang="en-US" sz="1700" dirty="0"/>
              <a:t>Another approach is to use </a:t>
            </a:r>
            <a:r>
              <a:rPr lang="en-US" sz="1700" b="1" dirty="0"/>
              <a:t>keyword parameters</a:t>
            </a:r>
          </a:p>
          <a:p>
            <a:pPr lvl="1"/>
            <a:r>
              <a:rPr lang="en-US" sz="1800" dirty="0"/>
              <a:t>Then params don’t need to match by position</a:t>
            </a:r>
          </a:p>
          <a:p>
            <a:pPr lvl="1"/>
            <a:r>
              <a:rPr lang="en-US" sz="1800" b="0" i="0" u="none" strike="noStrike" dirty="0">
                <a:effectLst/>
              </a:rPr>
              <a:t>Supported in Ada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C# 4.0+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Common Lisp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Fortran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 err="1">
                <a:effectLst/>
              </a:rPr>
              <a:t>Python</a:t>
            </a:r>
            <a:r>
              <a:rPr lang="en-US" sz="1800" b="0" i="0" dirty="0" err="1">
                <a:effectLst/>
              </a:rPr>
              <a:t>,</a:t>
            </a:r>
            <a:r>
              <a:rPr lang="en-US" sz="1800" b="0" i="0" u="none" strike="noStrike" dirty="0" err="1">
                <a:effectLst/>
              </a:rPr>
              <a:t>R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PHP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Ruby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Scala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Smalltalk</a:t>
            </a:r>
            <a:r>
              <a:rPr lang="en-US" sz="1800" b="0" i="0" dirty="0">
                <a:effectLst/>
              </a:rPr>
              <a:t>, </a:t>
            </a:r>
            <a:r>
              <a:rPr lang="en-US" sz="1800" b="0" i="0" u="none" strike="noStrike" dirty="0">
                <a:effectLst/>
              </a:rPr>
              <a:t>Swift</a:t>
            </a:r>
            <a:endParaRPr lang="en-US" sz="1800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dirty="0"/>
              <a:t>def  example2(a , b ) 	</a:t>
            </a:r>
          </a:p>
          <a:p>
            <a:pPr marL="0" indent="0">
              <a:buNone/>
            </a:pPr>
            <a:r>
              <a:rPr lang="en-US" sz="1700" dirty="0"/>
              <a:t>…</a:t>
            </a:r>
          </a:p>
          <a:p>
            <a:pPr marL="0" indent="0">
              <a:buNone/>
            </a:pPr>
            <a:r>
              <a:rPr lang="en-US" sz="1700" dirty="0"/>
              <a:t>end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dirty="0"/>
              <a:t>example2(b = 5, a = 6)</a:t>
            </a:r>
          </a:p>
          <a:p>
            <a:endParaRPr lang="en-US" sz="1700" b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46CA57-CC8B-4187-C732-C58D2DE7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991" y="4411095"/>
            <a:ext cx="2206950" cy="2000388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7C6E8C9C-AEF7-B556-B743-5A341CEF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757" y="2087657"/>
            <a:ext cx="3497364" cy="2060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C2C01-95DD-90EC-25B0-960EF4860708}"/>
              </a:ext>
            </a:extLst>
          </p:cNvPr>
          <p:cNvSpPr txBox="1"/>
          <p:nvPr/>
        </p:nvSpPr>
        <p:spPr>
          <a:xfrm>
            <a:off x="9296400" y="1447800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Example</a:t>
            </a:r>
          </a:p>
        </p:txBody>
      </p:sp>
    </p:spTree>
    <p:extLst>
      <p:ext uri="{BB962C8B-B14F-4D97-AF65-F5344CB8AC3E}">
        <p14:creationId xmlns:p14="http://schemas.microsoft.com/office/powerpoint/2010/main" val="156291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Parameters…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Can mix and match although after a keyword param appears in the list, all other params have to be keyworded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def  example3(a = myA, b = myB, c = myC) 	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end</a:t>
            </a:r>
          </a:p>
          <a:p>
            <a:pPr marL="0" indent="0"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example3(7, c = 8, b = 9)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Default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Allowed in Python, Ruby, C++, PHP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If no actual parameter is passed, a default value is used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def  example4(a, b = 1, c) 	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end</a:t>
            </a:r>
          </a:p>
          <a:p>
            <a:pPr marL="0" indent="0"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example4(10, c = 11)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1EE018-2364-1336-613E-BF9D0879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ea"/>
                <a:cs typeface="+mj-cs"/>
                <a:sym typeface="Arial Black" charset="0"/>
              </a:rPr>
              <a:t>Parameter Passing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25786-07AF-CCBE-D09F-72DAB8A4E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0994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10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E7177-E764-231F-CF18-2D77A767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ea"/>
                <a:cs typeface="+mj-cs"/>
                <a:sym typeface="Arial Black" charset="0"/>
              </a:rPr>
              <a:t>Parameter Passing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FF1F1E-98BD-4464-2074-4AA8DBBF0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47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80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BFB0-1107-DE23-03C5-A3DDBFD7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46" y="236820"/>
            <a:ext cx="10044659" cy="65420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ea"/>
                <a:cs typeface="+mj-cs"/>
                <a:sym typeface="Arial Black" charset="0"/>
              </a:rPr>
              <a:t>Parameter Passing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19AA-9823-4DDE-9F91-D298E653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62" y="1153971"/>
            <a:ext cx="11722308" cy="4351338"/>
          </a:xfrm>
        </p:spPr>
        <p:txBody>
          <a:bodyPr/>
          <a:lstStyle/>
          <a:p>
            <a:pPr eaLnBrk="1" hangingPunct="1">
              <a:buFont typeface="Times New Roman" charset="0"/>
              <a:buChar char="•"/>
              <a:defRPr/>
            </a:pPr>
            <a:r>
              <a:rPr lang="en-US" sz="2400" dirty="0">
                <a:ea typeface="+mn-ea"/>
                <a:sym typeface="Times New Roman" charset="0"/>
              </a:rPr>
              <a:t>The last option is closures: a reference to a subroutine, together with its referencing environment</a:t>
            </a:r>
          </a:p>
          <a:p>
            <a:pPr eaLnBrk="1" hangingPunct="1">
              <a:buFont typeface="Times New Roman" charset="0"/>
              <a:buChar char="•"/>
              <a:defRPr/>
            </a:pPr>
            <a:r>
              <a:rPr lang="en-US" sz="2400" dirty="0">
                <a:ea typeface="+mn-ea"/>
                <a:sym typeface="Times New Roman" charset="0"/>
              </a:rPr>
              <a:t>Goal: whenever that function is called, want access to its referencing environment</a:t>
            </a:r>
          </a:p>
          <a:p>
            <a:pPr eaLnBrk="1" hangingPunct="1">
              <a:buFont typeface="Times New Roman" charset="0"/>
              <a:buChar char="•"/>
              <a:defRPr/>
            </a:pPr>
            <a:r>
              <a:rPr lang="en-US" sz="2400" dirty="0">
                <a:ea typeface="+mn-ea"/>
                <a:sym typeface="Times New Roman" charset="0"/>
              </a:rPr>
              <a:t>Example: a function that takes a function as input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948FC-2EC9-B2A9-B207-69603DE9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62" y="4479613"/>
            <a:ext cx="5877438" cy="1017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20506-D8BD-9BC0-CDB3-935E5C8D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6" y="3429000"/>
            <a:ext cx="5619750" cy="339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BA9171-72BC-C662-13B8-4DC03786F521}"/>
              </a:ext>
            </a:extLst>
          </p:cNvPr>
          <p:cNvSpPr txBox="1"/>
          <p:nvPr/>
        </p:nvSpPr>
        <p:spPr>
          <a:xfrm>
            <a:off x="2083633" y="2967335"/>
            <a:ext cx="9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9263-BFA0-F28F-E5D7-9382385F6A79}"/>
              </a:ext>
            </a:extLst>
          </p:cNvPr>
          <p:cNvSpPr txBox="1"/>
          <p:nvPr/>
        </p:nvSpPr>
        <p:spPr>
          <a:xfrm>
            <a:off x="8844197" y="3723474"/>
            <a:ext cx="196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5570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D21BFC69-8510-745A-A28F-3C8E58699DFA}"/>
              </a:ext>
            </a:extLst>
          </p:cNvPr>
          <p:cNvSpPr>
            <a:spLocks/>
          </p:cNvSpPr>
          <p:nvPr/>
        </p:nvSpPr>
        <p:spPr bwMode="auto">
          <a:xfrm>
            <a:off x="9525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51CF057-4EEF-BF6B-B9E8-AE3B55D6E34C}"/>
              </a:ext>
            </a:extLst>
          </p:cNvPr>
          <p:cNvSpPr>
            <a:spLocks/>
          </p:cNvSpPr>
          <p:nvPr/>
        </p:nvSpPr>
        <p:spPr bwMode="auto">
          <a:xfrm>
            <a:off x="152400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DF3067-C3C9-2850-34FA-10E018ACFD78}"/>
              </a:ext>
            </a:extLst>
          </p:cNvPr>
          <p:cNvSpPr>
            <a:spLocks/>
          </p:cNvSpPr>
          <p:nvPr/>
        </p:nvSpPr>
        <p:spPr bwMode="auto">
          <a:xfrm>
            <a:off x="9525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CC49297-D9E9-2CFA-D5A6-71D4CC68F7C9}"/>
              </a:ext>
            </a:extLst>
          </p:cNvPr>
          <p:cNvSpPr>
            <a:spLocks/>
          </p:cNvSpPr>
          <p:nvPr/>
        </p:nvSpPr>
        <p:spPr bwMode="auto">
          <a:xfrm>
            <a:off x="152400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6017BA92-7DA7-7A9E-3B79-95859870C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5090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  <a:sym typeface="Arial Black" charset="0"/>
              </a:rPr>
              <a:t>Exception Handling</a:t>
            </a:r>
          </a:p>
        </p:txBody>
      </p:sp>
      <p:graphicFrame>
        <p:nvGraphicFramePr>
          <p:cNvPr id="29702" name="Rectangle 9">
            <a:extLst>
              <a:ext uri="{FF2B5EF4-FFF2-40B4-BE49-F238E27FC236}">
                <a16:creationId xmlns:a16="http://schemas.microsoft.com/office/drawing/2014/main" id="{1CF905E9-BE78-567B-BA44-7321A4857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901458"/>
              </p:ext>
            </p:extLst>
          </p:nvPr>
        </p:nvGraphicFramePr>
        <p:xfrm>
          <a:off x="1841500" y="1143000"/>
          <a:ext cx="88265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AC3CCE53-733C-50DB-EE7A-D609B0E7DD8A}"/>
              </a:ext>
            </a:extLst>
          </p:cNvPr>
          <p:cNvSpPr>
            <a:spLocks/>
          </p:cNvSpPr>
          <p:nvPr/>
        </p:nvSpPr>
        <p:spPr bwMode="auto">
          <a:xfrm>
            <a:off x="9525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8D27813-57C7-63F6-51F9-BA55D6FE0391}"/>
              </a:ext>
            </a:extLst>
          </p:cNvPr>
          <p:cNvSpPr>
            <a:spLocks/>
          </p:cNvSpPr>
          <p:nvPr/>
        </p:nvSpPr>
        <p:spPr bwMode="auto">
          <a:xfrm>
            <a:off x="152400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EA97879-E103-8786-E579-FA6BC312A7F9}"/>
              </a:ext>
            </a:extLst>
          </p:cNvPr>
          <p:cNvSpPr>
            <a:spLocks/>
          </p:cNvSpPr>
          <p:nvPr/>
        </p:nvSpPr>
        <p:spPr bwMode="auto">
          <a:xfrm>
            <a:off x="9525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8561A9B-07C4-A70A-D130-AD51DF41CD71}"/>
              </a:ext>
            </a:extLst>
          </p:cNvPr>
          <p:cNvSpPr>
            <a:spLocks/>
          </p:cNvSpPr>
          <p:nvPr/>
        </p:nvSpPr>
        <p:spPr bwMode="auto">
          <a:xfrm>
            <a:off x="152400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A66573C3-2E8B-5F9B-5124-FE0FC6DD9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5090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  <a:sym typeface="Arial Black" charset="0"/>
              </a:rPr>
              <a:t>Exception Handling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D3E50BB4-2F72-278B-7FC4-5C5DB300F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95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Generally, we need the language to “unwind the stack” when exceptions happen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Basically, 3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Invent a value that can be used by caller when the real one can’t be returned.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NO!  Not good in general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Return an explicit status value to caller, which must be inspected after every call.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Clunky and annoying.  Also a source of common bugs, since many programmers forget or choose not to do this.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Relay on the caller to pass a closure for error handling.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Also clutters, and only works in more functional languages.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65DD6-374C-14D7-1782-021E3D4A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 Black" charset="0"/>
              </a:rPr>
              <a:t>Review Of Stack Layout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7931022-398C-F20F-26CE-09BCFC2690D6}"/>
              </a:ext>
            </a:extLst>
          </p:cNvPr>
          <p:cNvSpPr txBox="1">
            <a:spLocks noChangeArrowheads="1"/>
          </p:cNvSpPr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Stack recap: Each routine, as called, gets a new frame put on the top of the stack</a:t>
            </a:r>
          </a:p>
          <a:p>
            <a:pPr lvl="1"/>
            <a:r>
              <a:rPr lang="en-US" altLang="en-US" sz="1800" dirty="0"/>
              <a:t>Contains arguments, return values, book-keeping info, local variables, and temporaries </a:t>
            </a:r>
          </a:p>
          <a:p>
            <a:r>
              <a:rPr lang="en-US" altLang="en-US" sz="1800" dirty="0"/>
              <a:t>Stack pointer: the address of either:</a:t>
            </a:r>
          </a:p>
          <a:p>
            <a:pPr lvl="1"/>
            <a:r>
              <a:rPr lang="en-US" altLang="en-US" sz="1800" dirty="0"/>
              <a:t>last used location at the top of the stack </a:t>
            </a:r>
          </a:p>
          <a:p>
            <a:pPr lvl="1"/>
            <a:r>
              <a:rPr lang="en-US" altLang="en-US" sz="1800" dirty="0"/>
              <a:t>First unused location </a:t>
            </a:r>
          </a:p>
          <a:p>
            <a:r>
              <a:rPr lang="en-US" altLang="en-US" sz="1800" dirty="0"/>
              <a:t>Frame pointer: address within the frame</a:t>
            </a:r>
          </a:p>
          <a:p>
            <a:pPr lvl="1"/>
            <a:r>
              <a:rPr lang="en-US" altLang="en-US" sz="1800" dirty="0"/>
              <a:t>Objects in the frame are accessed via offset from the frame pointer</a:t>
            </a:r>
          </a:p>
          <a:p>
            <a:pPr lvl="1"/>
            <a:r>
              <a:rPr lang="en-US" altLang="en-US" sz="1800" dirty="0"/>
              <a:t>Variable size things are towards top of the frame, since can’t be preset, with dope in fixed size part</a:t>
            </a:r>
          </a:p>
        </p:txBody>
      </p:sp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179B9726-6B42-C249-4D63-5DD293BA8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" t="3033" r="1107" b="3084"/>
          <a:stretch/>
        </p:blipFill>
        <p:spPr>
          <a:xfrm>
            <a:off x="6497084" y="1932539"/>
            <a:ext cx="5552212" cy="35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D4326056-1EF7-5A63-3A43-D25FACC8CF38}"/>
              </a:ext>
            </a:extLst>
          </p:cNvPr>
          <p:cNvSpPr>
            <a:spLocks/>
          </p:cNvSpPr>
          <p:nvPr/>
        </p:nvSpPr>
        <p:spPr bwMode="auto">
          <a:xfrm>
            <a:off x="9525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5800C32-A229-6B84-BE2F-7A03ED76098F}"/>
              </a:ext>
            </a:extLst>
          </p:cNvPr>
          <p:cNvSpPr>
            <a:spLocks/>
          </p:cNvSpPr>
          <p:nvPr/>
        </p:nvSpPr>
        <p:spPr bwMode="auto">
          <a:xfrm>
            <a:off x="152400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25ACB35-7BC8-174C-A674-517DDC185AA8}"/>
              </a:ext>
            </a:extLst>
          </p:cNvPr>
          <p:cNvSpPr>
            <a:spLocks/>
          </p:cNvSpPr>
          <p:nvPr/>
        </p:nvSpPr>
        <p:spPr bwMode="auto">
          <a:xfrm>
            <a:off x="9525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6111CC3-F0EA-D74C-FBAD-41D423EDF398}"/>
              </a:ext>
            </a:extLst>
          </p:cNvPr>
          <p:cNvSpPr>
            <a:spLocks/>
          </p:cNvSpPr>
          <p:nvPr/>
        </p:nvSpPr>
        <p:spPr bwMode="auto">
          <a:xfrm>
            <a:off x="152400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4644C8C5-94BC-FF06-A6A9-662993D48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5090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  <a:sym typeface="Arial Black" charset="0"/>
              </a:rPr>
              <a:t>Exception Handling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C2C846D5-6B19-D2B5-799F-7AE3F1C16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78800" cy="54864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What is an exception handler?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code executed when exception occurs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may need a different handler for each type of exception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Why design in exception handling facilities?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allow user to explicitly handle errors in a uniform manner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allow user to handle errors without having to check these conditions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explicitly in the program everywhere they might occur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6357355D-C4F7-7D71-DD5A-52B9F4E4856E}"/>
              </a:ext>
            </a:extLst>
          </p:cNvPr>
          <p:cNvSpPr>
            <a:spLocks/>
          </p:cNvSpPr>
          <p:nvPr/>
        </p:nvSpPr>
        <p:spPr bwMode="auto">
          <a:xfrm>
            <a:off x="9525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C5791-0E51-2E25-A313-A9072A03568B}"/>
              </a:ext>
            </a:extLst>
          </p:cNvPr>
          <p:cNvSpPr>
            <a:spLocks/>
          </p:cNvSpPr>
          <p:nvPr/>
        </p:nvSpPr>
        <p:spPr bwMode="auto">
          <a:xfrm>
            <a:off x="152400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E5049E3-3709-9328-7D4B-72A0A457A2A4}"/>
              </a:ext>
            </a:extLst>
          </p:cNvPr>
          <p:cNvSpPr>
            <a:spLocks/>
          </p:cNvSpPr>
          <p:nvPr/>
        </p:nvSpPr>
        <p:spPr bwMode="auto">
          <a:xfrm>
            <a:off x="9525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FBDFCAD-723A-4A2E-57CA-BE83B80F8216}"/>
              </a:ext>
            </a:extLst>
          </p:cNvPr>
          <p:cNvSpPr>
            <a:spLocks/>
          </p:cNvSpPr>
          <p:nvPr/>
        </p:nvSpPr>
        <p:spPr bwMode="auto">
          <a:xfrm>
            <a:off x="152400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68CBCB40-BE9E-ABE3-C01C-5064BAD9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5090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  <a:sym typeface="Arial Black" charset="0"/>
              </a:rPr>
              <a:t>Exception Handling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09677957-BF2D-3092-1299-F1EDC1E2F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78800" cy="54864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Examples: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Try-catch in C++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E3724-E842-07A0-3EA6-8E1C6492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272"/>
            <a:ext cx="5511335" cy="3653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E1808-C33D-65A6-4CC6-F4339B24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16" y="2823772"/>
            <a:ext cx="6754829" cy="36532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9B0C98-68E8-806F-DDE1-FD0B47CEC0D7}"/>
              </a:ext>
            </a:extLst>
          </p:cNvPr>
          <p:cNvSpPr/>
          <p:nvPr/>
        </p:nvSpPr>
        <p:spPr>
          <a:xfrm>
            <a:off x="5419897" y="2503357"/>
            <a:ext cx="45719" cy="41260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6357355D-C4F7-7D71-DD5A-52B9F4E4856E}"/>
              </a:ext>
            </a:extLst>
          </p:cNvPr>
          <p:cNvSpPr>
            <a:spLocks/>
          </p:cNvSpPr>
          <p:nvPr/>
        </p:nvSpPr>
        <p:spPr bwMode="auto">
          <a:xfrm>
            <a:off x="9525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C5791-0E51-2E25-A313-A9072A03568B}"/>
              </a:ext>
            </a:extLst>
          </p:cNvPr>
          <p:cNvSpPr>
            <a:spLocks/>
          </p:cNvSpPr>
          <p:nvPr/>
        </p:nvSpPr>
        <p:spPr bwMode="auto">
          <a:xfrm>
            <a:off x="152400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E5049E3-3709-9328-7D4B-72A0A457A2A4}"/>
              </a:ext>
            </a:extLst>
          </p:cNvPr>
          <p:cNvSpPr>
            <a:spLocks/>
          </p:cNvSpPr>
          <p:nvPr/>
        </p:nvSpPr>
        <p:spPr bwMode="auto">
          <a:xfrm>
            <a:off x="9525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FBDFCAD-723A-4A2E-57CA-BE83B80F8216}"/>
              </a:ext>
            </a:extLst>
          </p:cNvPr>
          <p:cNvSpPr>
            <a:spLocks/>
          </p:cNvSpPr>
          <p:nvPr/>
        </p:nvSpPr>
        <p:spPr bwMode="auto">
          <a:xfrm>
            <a:off x="152400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68CBCB40-BE9E-ABE3-C01C-5064BAD9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5090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  <a:sym typeface="Arial Black" charset="0"/>
              </a:rPr>
              <a:t>Exception Handling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09677957-BF2D-3092-1299-F1EDC1E2F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78800" cy="54864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If the exception is not handled in the calling routine, it is handed back up the dynamic chain.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If not handled in the main routine, then a predefined outermost handler usually just kills the program.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Usually 3 goals: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Compensate if possible in order to continue execution.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Declare a local handler to clean up local resources and then </a:t>
            </a:r>
            <a:r>
              <a:rPr lang="en-US" dirty="0" err="1">
                <a:ea typeface="+mn-ea"/>
                <a:cs typeface="+mn-cs"/>
                <a:sym typeface="Times New Roman" charset="0"/>
              </a:rPr>
              <a:t>reraise</a:t>
            </a:r>
            <a:r>
              <a:rPr lang="en-US" dirty="0">
                <a:ea typeface="+mn-ea"/>
                <a:cs typeface="+mn-cs"/>
                <a:sym typeface="Times New Roman" charset="0"/>
              </a:rPr>
              <a:t> execution in order to pass along up the chain, where hopefully recovery can happen.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Print some sort of error if recovery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258881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81836751-7ACD-6F40-2260-A35EFE4ABFC6}"/>
              </a:ext>
            </a:extLst>
          </p:cNvPr>
          <p:cNvSpPr>
            <a:spLocks/>
          </p:cNvSpPr>
          <p:nvPr/>
        </p:nvSpPr>
        <p:spPr bwMode="auto">
          <a:xfrm>
            <a:off x="9525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7803812-1D5D-843D-E751-5CC29D940C58}"/>
              </a:ext>
            </a:extLst>
          </p:cNvPr>
          <p:cNvSpPr>
            <a:spLocks/>
          </p:cNvSpPr>
          <p:nvPr/>
        </p:nvSpPr>
        <p:spPr bwMode="auto">
          <a:xfrm>
            <a:off x="152400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BA005AF-C626-5BEB-B6CC-03C1CF3F0F7C}"/>
              </a:ext>
            </a:extLst>
          </p:cNvPr>
          <p:cNvSpPr>
            <a:spLocks/>
          </p:cNvSpPr>
          <p:nvPr/>
        </p:nvSpPr>
        <p:spPr bwMode="auto">
          <a:xfrm>
            <a:off x="9525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AC250C1-D7AD-E012-5E53-D161EB800915}"/>
              </a:ext>
            </a:extLst>
          </p:cNvPr>
          <p:cNvSpPr>
            <a:spLocks/>
          </p:cNvSpPr>
          <p:nvPr/>
        </p:nvSpPr>
        <p:spPr bwMode="auto">
          <a:xfrm>
            <a:off x="152400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AF937122-379E-5006-C2A7-A7333E15C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509000" cy="1143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  <a:sym typeface="Arial Black" charset="0"/>
              </a:rPr>
              <a:t>Exception Handling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FE2AB3D6-4AC9-3E5F-4FE0-19FE898DF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78800" cy="54864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Defining is a mix: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In C++ or Lisp, all are programmer defined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In PHP, </a:t>
            </a:r>
            <a:r>
              <a:rPr lang="en-US" dirty="0" err="1">
                <a:latin typeface="Courier New"/>
                <a:ea typeface="+mn-ea"/>
                <a:cs typeface="Courier New"/>
                <a:sym typeface="Times New Roman" charset="0"/>
              </a:rPr>
              <a:t>set_error_handler</a:t>
            </a:r>
            <a:r>
              <a:rPr lang="en-US" dirty="0">
                <a:ea typeface="+mn-ea"/>
                <a:cs typeface="+mn-cs"/>
                <a:sym typeface="Times New Roman" charset="0"/>
              </a:rPr>
              <a:t> can be used to turn semantic errors into ordinary exceptions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dirty="0">
                <a:ea typeface="+mn-ea"/>
                <a:cs typeface="+mn-cs"/>
                <a:sym typeface="Times New Roman" charset="0"/>
              </a:rPr>
              <a:t>In Ada, exception is a built-in type, and so you can easily make your own:</a:t>
            </a:r>
          </a:p>
          <a:p>
            <a:pPr lvl="2"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dirty="0">
                <a:latin typeface="Courier New"/>
                <a:ea typeface="+mn-ea"/>
                <a:cs typeface="Courier New"/>
                <a:sym typeface="Times New Roman" charset="0"/>
              </a:rPr>
              <a:t>declare </a:t>
            </a:r>
            <a:r>
              <a:rPr lang="en-US" dirty="0" err="1">
                <a:latin typeface="Courier New"/>
                <a:ea typeface="+mn-ea"/>
                <a:cs typeface="Courier New"/>
                <a:sym typeface="Times New Roman" charset="0"/>
              </a:rPr>
              <a:t>empty_queue</a:t>
            </a:r>
            <a:r>
              <a:rPr lang="en-US" dirty="0">
                <a:latin typeface="Courier New"/>
                <a:ea typeface="+mn-ea"/>
                <a:cs typeface="Courier New"/>
                <a:sym typeface="Times New Roman" charset="0"/>
              </a:rPr>
              <a:t> : exception;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Char char="–"/>
              <a:defRPr/>
            </a:pPr>
            <a:r>
              <a:rPr lang="en-US" sz="2000" dirty="0">
                <a:sym typeface="Times New Roman" charset="0"/>
              </a:rPr>
              <a:t>In Modula-3, exceptions are just another object, like constants or variables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Char char="•"/>
              <a:defRPr/>
            </a:pPr>
            <a:r>
              <a:rPr lang="en-US" dirty="0">
                <a:ea typeface="+mn-ea"/>
                <a:cs typeface="Courier New"/>
                <a:sym typeface="Times New Roman" charset="0"/>
              </a:rPr>
              <a:t>Most languages allow a throw or raise in an if to raise an exception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DF9C-8660-AA23-2CED-58508F03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 Black" charset="0"/>
              </a:rPr>
              <a:t>Calling Sequences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1639FA-187D-F410-539F-623822B52622}"/>
              </a:ext>
            </a:extLst>
          </p:cNvPr>
          <p:cNvSpPr txBox="1">
            <a:spLocks noChangeArrowheads="1"/>
          </p:cNvSpPr>
          <p:nvPr/>
        </p:nvSpPr>
        <p:spPr>
          <a:xfrm>
            <a:off x="4367695" y="251791"/>
            <a:ext cx="7772400" cy="64008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The calling sequence is the code a caller executes to set up a new subroutine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Responsibilities: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On the way in to the subroutine: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Pass parameters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save return address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change program counter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change stack pointer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save registers that might be overwritten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changing frame pointer to new frame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Times New Roman" charset="0"/>
              </a:rPr>
              <a:t>          initializing code for new objects in the new frame</a:t>
            </a:r>
          </a:p>
        </p:txBody>
      </p:sp>
    </p:spTree>
    <p:extLst>
      <p:ext uri="{BB962C8B-B14F-4D97-AF65-F5344CB8AC3E}">
        <p14:creationId xmlns:p14="http://schemas.microsoft.com/office/powerpoint/2010/main" val="201351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DF9C-8660-AA23-2CED-58508F03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 Black" charset="0"/>
              </a:rPr>
              <a:t>Calling Sequences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1639FA-187D-F410-539F-623822B52622}"/>
              </a:ext>
            </a:extLst>
          </p:cNvPr>
          <p:cNvSpPr txBox="1">
            <a:spLocks noChangeArrowheads="1"/>
          </p:cNvSpPr>
          <p:nvPr/>
        </p:nvSpPr>
        <p:spPr>
          <a:xfrm>
            <a:off x="4627090" y="861392"/>
            <a:ext cx="7098188" cy="5539408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13208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Times New Roman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The calling sequence is the code a caller executes to set up a new subroutine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Times New Roman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Responsibilities: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Times New Roman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On the way out of</a:t>
            </a:r>
            <a:r>
              <a:rPr lang="en-US" dirty="0">
                <a:sym typeface="Times New Roman" charset="0"/>
              </a:rPr>
              <a:t> the subroutine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: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Times New Roman" charset="0"/>
              </a:rPr>
              <a:t>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passing return parameters/values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Times New Roman" charset="0"/>
              </a:rPr>
              <a:t>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executing finalization code for local objects 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Times New Roman" charset="0"/>
              </a:rPr>
              <a:t>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deallocating the stack frame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Times New Roman" charset="0"/>
              </a:rPr>
              <a:t>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restoring registers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Times New Roman" charset="0"/>
              </a:rPr>
              <a:t>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Times New Roman" charset="0"/>
              </a:rPr>
              <a:t>restoring the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58354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D6C5D-8E6D-A270-F32C-78220117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FA72-159C-C1F6-4B67-E30CA3A7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>
                <a:effectLst/>
              </a:rPr>
              <a:t> A function's prolog establishes a stack frame, if necessary, and may save any nonvolatile registers it uses. A function's epilog generally restores registers that were saved in the prolog code, restores the previous stack frame, and returns to the caller.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9">
            <a:extLst>
              <a:ext uri="{FF2B5EF4-FFF2-40B4-BE49-F238E27FC236}">
                <a16:creationId xmlns:a16="http://schemas.microsoft.com/office/drawing/2014/main" id="{22A99043-D69E-D680-C6AF-B885B124D249}"/>
              </a:ext>
            </a:extLst>
          </p:cNvPr>
          <p:cNvSpPr txBox="1">
            <a:spLocks noChangeArrowheads="1"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700" dirty="0">
                <a:sym typeface="Times New Roman" charset="0"/>
              </a:rPr>
              <a:t>Note: some of these things must be done by caller!  They differ from call to call.</a:t>
            </a:r>
          </a:p>
          <a:p>
            <a:pPr>
              <a:defRPr/>
            </a:pPr>
            <a:r>
              <a:rPr lang="en-US" sz="1700" dirty="0">
                <a:sym typeface="Times New Roman" charset="0"/>
              </a:rPr>
              <a:t>Others, however, can be done by either caller or by prolog/epilog of callee.</a:t>
            </a:r>
          </a:p>
          <a:p>
            <a:pPr>
              <a:defRPr/>
            </a:pPr>
            <a:r>
              <a:rPr lang="en-US" sz="1700" dirty="0">
                <a:sym typeface="Times New Roman" charset="0"/>
              </a:rPr>
              <a:t>In general, space is saved if work is mostly done by callee:</a:t>
            </a:r>
          </a:p>
          <a:p>
            <a:pPr lvl="1">
              <a:defRPr/>
            </a:pPr>
            <a:r>
              <a:rPr lang="en-US" sz="1700" dirty="0">
                <a:sym typeface="Times New Roman" charset="0"/>
              </a:rPr>
              <a:t>Anything done in callee appears only once in the target program</a:t>
            </a:r>
          </a:p>
          <a:p>
            <a:pPr lvl="1">
              <a:defRPr/>
            </a:pPr>
            <a:r>
              <a:rPr lang="en-US" sz="1700" dirty="0">
                <a:sym typeface="Times New Roman" charset="0"/>
              </a:rPr>
              <a:t>Anything done by caller has to appear before and after every call in the final compiled code</a:t>
            </a:r>
          </a:p>
        </p:txBody>
      </p:sp>
    </p:spTree>
    <p:extLst>
      <p:ext uri="{BB962C8B-B14F-4D97-AF65-F5344CB8AC3E}">
        <p14:creationId xmlns:p14="http://schemas.microsoft.com/office/powerpoint/2010/main" val="40584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436FA5-70B6-57AE-AA03-415159E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+mj-ea"/>
                <a:cs typeface="+mj-cs"/>
                <a:sym typeface="Arial Black" charset="0"/>
              </a:rPr>
              <a:t>Calling Sequences (C on MIPS)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21187-0266-A7A3-5A36-4717EDB0B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60538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46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43193-A3C7-3097-1C83-938113D6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ea"/>
                <a:cs typeface="+mj-cs"/>
                <a:sym typeface="Arial Black" charset="0"/>
              </a:rPr>
              <a:t>Calling Sequences (C on MIPS)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223-2D89-0BF7-D7A5-D7572FD9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>
              <a:buFont typeface="Times New Roman" charset="0"/>
              <a:buChar char="•"/>
              <a:defRPr/>
            </a:pPr>
            <a:r>
              <a:rPr lang="en-US" sz="2000" dirty="0">
                <a:ea typeface="+mn-ea"/>
                <a:cs typeface="+mn-cs"/>
                <a:sym typeface="Times New Roman" charset="0"/>
              </a:rPr>
              <a:t>After call, Caller</a:t>
            </a:r>
          </a:p>
          <a:p>
            <a:pPr marL="782638" lvl="1" eaLnBrk="1" hangingPunct="1">
              <a:buFont typeface="Times New Roman" charset="0"/>
              <a:buChar char="–"/>
              <a:defRPr/>
            </a:pPr>
            <a:r>
              <a:rPr lang="en-US" sz="2000" dirty="0">
                <a:ea typeface="+mn-ea"/>
                <a:sym typeface="Times New Roman" charset="0"/>
              </a:rPr>
              <a:t>moves return value from register to wherever it's needed (if appropriate)</a:t>
            </a:r>
          </a:p>
          <a:p>
            <a:pPr marL="782638" lvl="1" eaLnBrk="1" hangingPunct="1">
              <a:buFont typeface="Times New Roman" charset="0"/>
              <a:buChar char="–"/>
              <a:defRPr/>
            </a:pPr>
            <a:r>
              <a:rPr lang="en-US" sz="2000" dirty="0">
                <a:ea typeface="+mn-ea"/>
                <a:sym typeface="Times New Roman" charset="0"/>
              </a:rPr>
              <a:t>restores caller-saves registers lazily over time, as their values are needed</a:t>
            </a:r>
          </a:p>
          <a:p>
            <a:pPr eaLnBrk="1" hangingPunct="1">
              <a:buFont typeface="Times New Roman" charset="0"/>
              <a:buChar char="•"/>
              <a:defRPr/>
            </a:pPr>
            <a:r>
              <a:rPr lang="en-US" sz="2000" dirty="0">
                <a:ea typeface="+mn-ea"/>
                <a:cs typeface="+mn-cs"/>
                <a:sym typeface="Times New Roman" charset="0"/>
              </a:rPr>
              <a:t>All arguments have space in the stack, whether passed in registers or not</a:t>
            </a:r>
          </a:p>
          <a:p>
            <a:pPr eaLnBrk="1" hangingPunct="1">
              <a:buFont typeface="Times New Roman" charset="0"/>
              <a:buChar char="•"/>
              <a:defRPr/>
            </a:pPr>
            <a:r>
              <a:rPr lang="en-US" sz="2000" dirty="0">
                <a:ea typeface="+mn-ea"/>
                <a:cs typeface="+mn-cs"/>
                <a:sym typeface="Times New Roman" charset="0"/>
              </a:rPr>
              <a:t>The subroutine just begins with some of the arguments already cached in registers, and 'stale' values in memory</a:t>
            </a:r>
          </a:p>
          <a:p>
            <a:r>
              <a:rPr lang="en-US" altLang="en-US" sz="2000" dirty="0"/>
              <a:t>This is a normal state of affairs (especially in RISC); optimizing compilers keep things in registers whenever possible, flushing to memory only when they run out of registers, or when code may attempt to access the data through a pointer or from an inner scope</a:t>
            </a:r>
          </a:p>
        </p:txBody>
      </p:sp>
    </p:spTree>
    <p:extLst>
      <p:ext uri="{BB962C8B-B14F-4D97-AF65-F5344CB8AC3E}">
        <p14:creationId xmlns:p14="http://schemas.microsoft.com/office/powerpoint/2010/main" val="32774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B50FB-1FED-336C-B5D0-E8A312D8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Calling Sequence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621D48-927D-0C6D-D2C5-35D3256087A1}"/>
              </a:ext>
            </a:extLst>
          </p:cNvPr>
          <p:cNvSpPr txBox="1">
            <a:spLocks noChangeArrowheads="1"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Perhaps trickiest bit is who saves registers.</a:t>
            </a:r>
          </a:p>
          <a:p>
            <a:pPr lvl="1"/>
            <a:r>
              <a:rPr lang="en-US" altLang="en-US" dirty="0"/>
              <a:t>Ideally, save only those that are in use in the caller and which would be overwritten in callee.  </a:t>
            </a:r>
          </a:p>
          <a:p>
            <a:pPr lvl="1"/>
            <a:r>
              <a:rPr lang="en-US" altLang="en-US" dirty="0"/>
              <a:t>This is almost impossible to do perfectly.</a:t>
            </a:r>
          </a:p>
          <a:p>
            <a:r>
              <a:rPr lang="en-US" altLang="en-US" sz="2400" dirty="0"/>
              <a:t>Simplest solution is either to save all registers in use (from caller) or save all registers that will be overwritten (from callee).</a:t>
            </a:r>
          </a:p>
          <a:p>
            <a:pPr lvl="1"/>
            <a:r>
              <a:rPr lang="en-US" altLang="en-US" dirty="0"/>
              <a:t>However, this is usually a bit unnecessary – want to avoid extra overhead in general.</a:t>
            </a:r>
          </a:p>
        </p:txBody>
      </p:sp>
    </p:spTree>
    <p:extLst>
      <p:ext uri="{BB962C8B-B14F-4D97-AF65-F5344CB8AC3E}">
        <p14:creationId xmlns:p14="http://schemas.microsoft.com/office/powerpoint/2010/main" val="91183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CB261-26F0-6E7E-E80E-CCAB04CF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F225-CBF3-8402-4864-28CF4EAC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A balance exists on many processors (MIPS and x86, among others):</a:t>
            </a:r>
          </a:p>
          <a:p>
            <a:pPr lvl="1" eaLnBrk="1" hangingPunct="1"/>
            <a:r>
              <a:rPr lang="en-US" altLang="en-US" sz="2000"/>
              <a:t>Two sets: caller responsibility and callee responsibility.</a:t>
            </a:r>
          </a:p>
          <a:p>
            <a:pPr lvl="1" eaLnBrk="1" hangingPunct="1"/>
            <a:r>
              <a:rPr lang="en-US" altLang="en-US" sz="2000"/>
              <a:t>Callee can assume that there is nothing of value in any of the caller saved register set.</a:t>
            </a:r>
          </a:p>
          <a:p>
            <a:pPr lvl="1" eaLnBrk="1" hangingPunct="1"/>
            <a:r>
              <a:rPr lang="en-US" altLang="en-US" sz="2000"/>
              <a:t>Caller can assume no callee will destroy contents in any of the callee-saves set.</a:t>
            </a:r>
          </a:p>
          <a:p>
            <a:pPr lvl="1" eaLnBrk="1" hangingPunct="1"/>
            <a:r>
              <a:rPr lang="en-US" altLang="en-US" sz="2000"/>
              <a:t>Compiler will then use callee-saves registers for local variables and other long-lived ones if possible, and caller-saves set for transient values, which won’t be needed across calls.  </a:t>
            </a:r>
          </a:p>
        </p:txBody>
      </p:sp>
    </p:spTree>
    <p:extLst>
      <p:ext uri="{BB962C8B-B14F-4D97-AF65-F5344CB8AC3E}">
        <p14:creationId xmlns:p14="http://schemas.microsoft.com/office/powerpoint/2010/main" val="32625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1629</Words>
  <Application>Microsoft Macintosh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Subroutines and Control Abstraction</vt:lpstr>
      <vt:lpstr>Review Of Stack Layout</vt:lpstr>
      <vt:lpstr>Calling Sequences</vt:lpstr>
      <vt:lpstr>Calling Sequences</vt:lpstr>
      <vt:lpstr>Calling Sequence</vt:lpstr>
      <vt:lpstr>Calling Sequences (C on MIPS)</vt:lpstr>
      <vt:lpstr>Calling Sequences (C on MIPS)</vt:lpstr>
      <vt:lpstr>Calling Sequence</vt:lpstr>
      <vt:lpstr>Calling Sequence</vt:lpstr>
      <vt:lpstr>RISC vs CISC</vt:lpstr>
      <vt:lpstr>Parameters…</vt:lpstr>
      <vt:lpstr>Parameters…</vt:lpstr>
      <vt:lpstr>Parameters…</vt:lpstr>
      <vt:lpstr>Default parameters</vt:lpstr>
      <vt:lpstr>Parameter Passing</vt:lpstr>
      <vt:lpstr>Parameter Passing</vt:lpstr>
      <vt:lpstr>Parameter Passing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 and Control Abstraction</dc:title>
  <dc:creator>Reza, Ahmed</dc:creator>
  <cp:lastModifiedBy>Chowdhury, Sabrina Tarin</cp:lastModifiedBy>
  <cp:revision>6</cp:revision>
  <dcterms:created xsi:type="dcterms:W3CDTF">2023-10-09T18:48:05Z</dcterms:created>
  <dcterms:modified xsi:type="dcterms:W3CDTF">2023-10-10T08:19:13Z</dcterms:modified>
</cp:coreProperties>
</file>