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SHOES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REEBOK</c:v>
                </c:pt>
                <c:pt idx="1">
                  <c:v>NIKE</c:v>
                </c:pt>
                <c:pt idx="2">
                  <c:v>JEANS</c:v>
                </c:pt>
                <c:pt idx="3">
                  <c:v>SUIT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43-4958-BA45-7314645A16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REEBOK</c:v>
                </c:pt>
                <c:pt idx="1">
                  <c:v>NIKE</c:v>
                </c:pt>
                <c:pt idx="2">
                  <c:v>JEANS</c:v>
                </c:pt>
                <c:pt idx="3">
                  <c:v>SUIT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43-4958-BA45-7314645A16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SHIRTS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REEBOK</c:v>
                </c:pt>
                <c:pt idx="1">
                  <c:v>NIKE</c:v>
                </c:pt>
                <c:pt idx="2">
                  <c:v>JEANS</c:v>
                </c:pt>
                <c:pt idx="3">
                  <c:v>SUIT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43-4958-BA45-7314645A16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6339743"/>
        <c:axId val="2036338079"/>
      </c:barChart>
      <c:catAx>
        <c:axId val="203633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338079"/>
        <c:crosses val="autoZero"/>
        <c:auto val="1"/>
        <c:lblAlgn val="ctr"/>
        <c:lblOffset val="100"/>
        <c:noMultiLvlLbl val="0"/>
      </c:catAx>
      <c:valAx>
        <c:axId val="2036338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33974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F6-4E7A-8707-8B7A2AC5D36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34D-4C30-B557-A81A2D2C7E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34D-4C30-B557-A81A2D2C7E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34D-4C30-B557-A81A2D2C7E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34D-4C30-B557-A81A2D2C7EE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34D-4C30-B557-A81A2D2C7EE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D655-A3E3-4B0C-B1AD-4B228AC4A5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3766-2D21-4E0F-B837-15E4D0C6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1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D655-A3E3-4B0C-B1AD-4B228AC4A5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3766-2D21-4E0F-B837-15E4D0C6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D655-A3E3-4B0C-B1AD-4B228AC4A5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3766-2D21-4E0F-B837-15E4D0C6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6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D655-A3E3-4B0C-B1AD-4B228AC4A5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3766-2D21-4E0F-B837-15E4D0C6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6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D655-A3E3-4B0C-B1AD-4B228AC4A5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3766-2D21-4E0F-B837-15E4D0C6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5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D655-A3E3-4B0C-B1AD-4B228AC4A5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3766-2D21-4E0F-B837-15E4D0C6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0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D655-A3E3-4B0C-B1AD-4B228AC4A5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3766-2D21-4E0F-B837-15E4D0C6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7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D655-A3E3-4B0C-B1AD-4B228AC4A5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3766-2D21-4E0F-B837-15E4D0C6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5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D655-A3E3-4B0C-B1AD-4B228AC4A5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3766-2D21-4E0F-B837-15E4D0C6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0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D655-A3E3-4B0C-B1AD-4B228AC4A5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3766-2D21-4E0F-B837-15E4D0C6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D655-A3E3-4B0C-B1AD-4B228AC4A5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3766-2D21-4E0F-B837-15E4D0C6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D655-A3E3-4B0C-B1AD-4B228AC4A5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93766-2D21-4E0F-B837-15E4D0C6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5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umararticle.art.blog/?fbclid=IwAR3fwbcqBkkR95jPwZ8-nYw-MTS47COG-e2QK0my1I5CPznKbr7m_Pqt92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rn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contributor/Robert-Kahn/4585" TargetMode="External"/><Relationship Id="rId2" Type="http://schemas.openxmlformats.org/officeDocument/2006/relationships/hyperlink" Target="https://www.britannica.com/contributor/Michael-Aaron-Dennis/434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7132" y="1231853"/>
            <a:ext cx="6945084" cy="38195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MR. SUMAN THAPALIYA</a:t>
            </a:r>
          </a:p>
          <a:p>
            <a:r>
              <a:rPr lang="en-US" sz="3200" dirty="0" smtClean="0">
                <a:solidFill>
                  <a:schemeClr val="accent2"/>
                </a:solidFill>
              </a:rPr>
              <a:t>MSC. IT, PhD Scholars (Lincoln University)</a:t>
            </a:r>
          </a:p>
          <a:p>
            <a:pPr algn="just"/>
            <a:r>
              <a:rPr lang="en-US" dirty="0" smtClean="0">
                <a:solidFill>
                  <a:schemeClr val="accent2"/>
                </a:solidFill>
              </a:rPr>
              <a:t>PROFESSIONAL CERTIFICATIONS: CEI</a:t>
            </a:r>
            <a:r>
              <a:rPr lang="en-US" dirty="0" smtClean="0">
                <a:solidFill>
                  <a:schemeClr val="accent2"/>
                </a:solidFill>
              </a:rPr>
              <a:t>, CEH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4"/>
                </a:solidFill>
              </a:rPr>
              <a:t>ISO 27001 – 2013 (LEAD AUDITOR), CCNA, RHCE, CISA, CISM, CISO, CCSP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dirty="0" smtClean="0">
                <a:solidFill>
                  <a:schemeClr val="accent4"/>
                </a:solidFill>
              </a:rPr>
              <a:t>CISSP,</a:t>
            </a:r>
            <a:r>
              <a:rPr lang="en-US" dirty="0">
                <a:solidFill>
                  <a:schemeClr val="accent4"/>
                </a:solidFill>
              </a:rPr>
              <a:t> CRISC,</a:t>
            </a:r>
            <a:r>
              <a:rPr lang="en-US" dirty="0" smtClean="0">
                <a:solidFill>
                  <a:schemeClr val="accent4"/>
                </a:solidFill>
              </a:rPr>
              <a:t> COMPTIA+ 901/ 902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/>
                </a:solidFill>
              </a:rPr>
              <a:t>AWS, WINDOWS FORENSIC TESTER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PHYSICAL PENETRATION </a:t>
            </a:r>
            <a:r>
              <a:rPr lang="en-US" dirty="0">
                <a:solidFill>
                  <a:srgbClr val="00B050"/>
                </a:solidFill>
              </a:rPr>
              <a:t>TESTER, ADVANCED PENETRATION </a:t>
            </a:r>
            <a:r>
              <a:rPr lang="en-US" dirty="0" smtClean="0">
                <a:solidFill>
                  <a:srgbClr val="00B050"/>
                </a:solidFill>
              </a:rPr>
              <a:t>TESTER, OWASP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87" y="1231854"/>
            <a:ext cx="4185149" cy="38195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9823" y="5590267"/>
            <a:ext cx="10515600" cy="6145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HAMRO GHAR.COM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2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433"/>
            <a:ext cx="10515600" cy="66684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0046"/>
            <a:ext cx="10515600" cy="517606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6 Line 7 Words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194"/>
            <a:ext cx="10515600" cy="58783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Background of Your Project Title.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5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48194"/>
            <a:ext cx="10515600" cy="58783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hlinkClick r:id="rId2"/>
              </a:rPr>
              <a:t>https://kumararticle.art.blog/?fbclid=IwAR3fwbcqBkkR95jPwZ8-nYw-MTS47COG-e2QK0my1I5CPznKbr7m_Pqt924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21433"/>
            <a:ext cx="10515600" cy="66684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51923"/>
              </p:ext>
            </p:extLst>
          </p:nvPr>
        </p:nvGraphicFramePr>
        <p:xfrm>
          <a:off x="838200" y="1290638"/>
          <a:ext cx="10515600" cy="5175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017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58783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COMPARISION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702664"/>
              </p:ext>
            </p:extLst>
          </p:nvPr>
        </p:nvGraphicFramePr>
        <p:xfrm>
          <a:off x="838200" y="1476375"/>
          <a:ext cx="4465320" cy="4702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319444"/>
              </p:ext>
            </p:extLst>
          </p:nvPr>
        </p:nvGraphicFramePr>
        <p:xfrm>
          <a:off x="6888480" y="1476375"/>
          <a:ext cx="4465320" cy="4702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461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08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726"/>
            <a:ext cx="10515600" cy="477923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/>
              <a:t>Wikipedia. 2019. Internet - Wikipedia. [ONLINE] Available at: </a:t>
            </a:r>
            <a:r>
              <a:rPr lang="en-US" dirty="0">
                <a:hlinkClick r:id="rId2"/>
              </a:rPr>
              <a:t>https://en.wikipedia.org/wiki/Internet</a:t>
            </a:r>
            <a:r>
              <a:rPr lang="en-US" dirty="0"/>
              <a:t>. [Accessed 21 November 2019].</a:t>
            </a:r>
          </a:p>
        </p:txBody>
      </p:sp>
    </p:spTree>
    <p:extLst>
      <p:ext uri="{BB962C8B-B14F-4D97-AF65-F5344CB8AC3E}">
        <p14:creationId xmlns:p14="http://schemas.microsoft.com/office/powerpoint/2010/main" val="341822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131"/>
            <a:ext cx="10515600" cy="49638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base"/>
            <a:r>
              <a:rPr lang="en-US" dirty="0" smtClean="0"/>
              <a:t>Internet Computer Network , </a:t>
            </a:r>
            <a:r>
              <a:rPr lang="en-US" dirty="0" smtClean="0">
                <a:hlinkClick r:id="rId2"/>
              </a:rPr>
              <a:t>Michael </a:t>
            </a:r>
            <a:r>
              <a:rPr lang="en-US" dirty="0">
                <a:hlinkClick r:id="rId2"/>
              </a:rPr>
              <a:t>Aaron </a:t>
            </a:r>
            <a:r>
              <a:rPr lang="en-US" dirty="0" smtClean="0">
                <a:hlinkClick r:id="rId2"/>
              </a:rPr>
              <a:t>Dennis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Robert Kahn</a:t>
            </a:r>
            <a:r>
              <a:rPr lang="en-US" dirty="0"/>
              <a:t> </a:t>
            </a:r>
            <a:r>
              <a:rPr lang="en-US" dirty="0" smtClean="0"/>
              <a:t>(2012)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6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122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INTRODUCTION</vt:lpstr>
      <vt:lpstr>BACKGROUND</vt:lpstr>
      <vt:lpstr>LITERATURE REVIEW</vt:lpstr>
      <vt:lpstr>ANALYSIS</vt:lpstr>
      <vt:lpstr>COMPARISION</vt:lpstr>
      <vt:lpstr>REFERENCES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HAMRO GHAR.COM</dc:title>
  <dc:creator>Suman Thapaliya</dc:creator>
  <cp:lastModifiedBy>Suman Thapaliya</cp:lastModifiedBy>
  <cp:revision>13</cp:revision>
  <dcterms:created xsi:type="dcterms:W3CDTF">2019-11-21T03:22:12Z</dcterms:created>
  <dcterms:modified xsi:type="dcterms:W3CDTF">2019-11-21T03:34:00Z</dcterms:modified>
</cp:coreProperties>
</file>