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3/13/2021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20164" y="257246"/>
            <a:ext cx="14265725" cy="1325563"/>
          </a:xfrm>
        </p:spPr>
        <p:txBody>
          <a:bodyPr/>
          <a:lstStyle/>
          <a:p>
            <a:r>
              <a:rPr lang="en-US" dirty="0" smtClean="0"/>
              <a:t>Project Work Title Defense</a:t>
            </a:r>
            <a:endParaRPr lang="en-US" dirty="0"/>
          </a:p>
        </p:txBody>
      </p:sp>
      <p:sp>
        <p:nvSpPr>
          <p:cNvPr id="9" name="Text Placeholder 8"/>
          <p:cNvSpPr>
            <a:spLocks noGrp="1"/>
          </p:cNvSpPr>
          <p:nvPr>
            <p:ph type="body" sz="half" idx="15"/>
          </p:nvPr>
        </p:nvSpPr>
        <p:spPr>
          <a:xfrm>
            <a:off x="3165231" y="3978424"/>
            <a:ext cx="5022249" cy="2879576"/>
          </a:xfrm>
        </p:spPr>
        <p:txBody>
          <a:bodyPr>
            <a:normAutofit/>
          </a:bodyPr>
          <a:lstStyle/>
          <a:p>
            <a:r>
              <a:rPr lang="en-US" sz="1800" dirty="0" smtClean="0">
                <a:solidFill>
                  <a:srgbClr val="92D050"/>
                </a:solidFill>
              </a:rPr>
              <a:t>Name : Amir Shrestha</a:t>
            </a:r>
          </a:p>
          <a:p>
            <a:r>
              <a:rPr lang="en-US" sz="1800" dirty="0" smtClean="0">
                <a:solidFill>
                  <a:srgbClr val="92D050"/>
                </a:solidFill>
              </a:rPr>
              <a:t>LCID : LC00017000502</a:t>
            </a:r>
          </a:p>
          <a:p>
            <a:r>
              <a:rPr lang="en-US" sz="1800" dirty="0" smtClean="0">
                <a:solidFill>
                  <a:srgbClr val="92D050"/>
                </a:solidFill>
              </a:rPr>
              <a:t>Year : 3 </a:t>
            </a:r>
            <a:r>
              <a:rPr lang="en-US" sz="1800" dirty="0" err="1" smtClean="0">
                <a:solidFill>
                  <a:srgbClr val="92D050"/>
                </a:solidFill>
              </a:rPr>
              <a:t>rd</a:t>
            </a:r>
            <a:endParaRPr lang="en-US" sz="1800" dirty="0" smtClean="0">
              <a:solidFill>
                <a:srgbClr val="92D050"/>
              </a:solidFill>
            </a:endParaRPr>
          </a:p>
          <a:p>
            <a:r>
              <a:rPr lang="en-US" sz="1800" dirty="0" smtClean="0">
                <a:solidFill>
                  <a:srgbClr val="92D050"/>
                </a:solidFill>
              </a:rPr>
              <a:t>Semester : 5 </a:t>
            </a:r>
            <a:r>
              <a:rPr lang="en-US" sz="1800" dirty="0" err="1" smtClean="0">
                <a:solidFill>
                  <a:srgbClr val="92D050"/>
                </a:solidFill>
              </a:rPr>
              <a:t>th</a:t>
            </a:r>
            <a:endParaRPr lang="en-US" sz="1800" dirty="0" smtClean="0">
              <a:solidFill>
                <a:srgbClr val="92D050"/>
              </a:solidFill>
            </a:endParaRPr>
          </a:p>
          <a:p>
            <a:r>
              <a:rPr lang="en-US" sz="1800" dirty="0" smtClean="0">
                <a:solidFill>
                  <a:srgbClr val="92D050"/>
                </a:solidFill>
              </a:rPr>
              <a:t>Faculty : BIT</a:t>
            </a:r>
          </a:p>
          <a:p>
            <a:r>
              <a:rPr lang="en-US" sz="1800" dirty="0" smtClean="0">
                <a:solidFill>
                  <a:srgbClr val="FFC000"/>
                </a:solidFill>
              </a:rPr>
              <a:t>Texas College Of Management And IT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231" y="1582809"/>
            <a:ext cx="5433646" cy="2109959"/>
          </a:xfrm>
          <a:prstGeom prst="rect">
            <a:avLst/>
          </a:prstGeom>
        </p:spPr>
      </p:pic>
    </p:spTree>
    <p:extLst>
      <p:ext uri="{BB962C8B-B14F-4D97-AF65-F5344CB8AC3E}">
        <p14:creationId xmlns:p14="http://schemas.microsoft.com/office/powerpoint/2010/main" val="2712527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94003" y="102550"/>
            <a:ext cx="3067941" cy="886626"/>
          </a:xfrm>
        </p:spPr>
        <p:txBody>
          <a:bodyPr>
            <a:normAutofit/>
          </a:bodyPr>
          <a:lstStyle/>
          <a:p>
            <a:r>
              <a:rPr lang="en-US" sz="4800" dirty="0" smtClean="0">
                <a:solidFill>
                  <a:schemeClr val="accent1">
                    <a:lumMod val="75000"/>
                  </a:schemeClr>
                </a:solidFill>
              </a:rPr>
              <a:t>Title</a:t>
            </a:r>
            <a:endParaRPr lang="en-US" sz="4800" dirty="0">
              <a:solidFill>
                <a:schemeClr val="accent1">
                  <a:lumMod val="75000"/>
                </a:schemeClr>
              </a:solidFill>
            </a:endParaRPr>
          </a:p>
        </p:txBody>
      </p:sp>
      <p:sp>
        <p:nvSpPr>
          <p:cNvPr id="12" name="Text Placeholder 11"/>
          <p:cNvSpPr>
            <a:spLocks noGrp="1"/>
          </p:cNvSpPr>
          <p:nvPr>
            <p:ph type="body" sz="half" idx="2"/>
          </p:nvPr>
        </p:nvSpPr>
        <p:spPr>
          <a:xfrm>
            <a:off x="298497" y="1647202"/>
            <a:ext cx="5934950" cy="4244411"/>
          </a:xfrm>
        </p:spPr>
        <p:txBody>
          <a:bodyPr>
            <a:noAutofit/>
          </a:bodyPr>
          <a:lstStyle/>
          <a:p>
            <a:r>
              <a:rPr lang="en-US" sz="6600" dirty="0"/>
              <a:t>Special Occasion System</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652" y="427292"/>
            <a:ext cx="5105804" cy="6016238"/>
          </a:xfrm>
          <a:prstGeom prst="rect">
            <a:avLst/>
          </a:prstGeom>
        </p:spPr>
      </p:pic>
    </p:spTree>
    <p:extLst>
      <p:ext uri="{BB962C8B-B14F-4D97-AF65-F5344CB8AC3E}">
        <p14:creationId xmlns:p14="http://schemas.microsoft.com/office/powerpoint/2010/main" val="1412859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0935" y="658026"/>
            <a:ext cx="9802026" cy="860989"/>
          </a:xfrm>
        </p:spPr>
        <p:txBody>
          <a:bodyPr>
            <a:normAutofit fontScale="90000"/>
          </a:bodyPr>
          <a:lstStyle/>
          <a:p>
            <a:r>
              <a:rPr lang="en-US" dirty="0"/>
              <a:t>Scope Of Special Occasion System :</a:t>
            </a:r>
            <a:br>
              <a:rPr lang="en-US" dirty="0"/>
            </a:br>
            <a:endParaRPr lang="en-US" dirty="0"/>
          </a:p>
        </p:txBody>
      </p:sp>
      <p:sp>
        <p:nvSpPr>
          <p:cNvPr id="8" name="Text Placeholder 7"/>
          <p:cNvSpPr>
            <a:spLocks noGrp="1"/>
          </p:cNvSpPr>
          <p:nvPr>
            <p:ph type="body" sz="half" idx="2"/>
          </p:nvPr>
        </p:nvSpPr>
        <p:spPr>
          <a:xfrm>
            <a:off x="602175" y="2649196"/>
            <a:ext cx="7315806" cy="5324030"/>
          </a:xfrm>
        </p:spPr>
        <p:txBody>
          <a:bodyPr>
            <a:normAutofit/>
          </a:bodyPr>
          <a:lstStyle/>
          <a:p>
            <a:pPr algn="l"/>
            <a:r>
              <a:rPr lang="en-US" dirty="0">
                <a:effectLst/>
              </a:rPr>
              <a:t>So, Why this system? </a:t>
            </a:r>
          </a:p>
          <a:p>
            <a:pPr algn="l"/>
            <a:r>
              <a:rPr lang="en-US" dirty="0">
                <a:effectLst/>
              </a:rPr>
              <a:t>           As there are many events and occasion held in daily basis, we cannot really figure out who, when, where are they  hosting an events. Therefore, here comes the use of this system as it provide feeds of instant occasion as well as upcoming occasion.</a:t>
            </a:r>
          </a:p>
          <a:p>
            <a:pPr algn="l"/>
            <a:r>
              <a:rPr lang="en-US" dirty="0">
                <a:effectLst/>
              </a:rPr>
              <a:t>Problem : Bored, Confuse where to go?</a:t>
            </a:r>
          </a:p>
          <a:p>
            <a:pPr algn="l"/>
            <a:r>
              <a:rPr lang="en-US" dirty="0">
                <a:effectLst/>
              </a:rPr>
              <a:t>Solution :  Special Occasion System</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4322" y="2016807"/>
            <a:ext cx="3925190" cy="3895280"/>
          </a:xfrm>
          <a:prstGeom prst="rect">
            <a:avLst/>
          </a:prstGeom>
        </p:spPr>
      </p:pic>
    </p:spTree>
    <p:extLst>
      <p:ext uri="{BB962C8B-B14F-4D97-AF65-F5344CB8AC3E}">
        <p14:creationId xmlns:p14="http://schemas.microsoft.com/office/powerpoint/2010/main" val="39076229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52" y="316194"/>
            <a:ext cx="5295566" cy="570432"/>
          </a:xfrm>
        </p:spPr>
        <p:txBody>
          <a:bodyPr/>
          <a:lstStyle/>
          <a:p>
            <a:r>
              <a:rPr lang="en-US" dirty="0">
                <a:effectLst/>
              </a:rPr>
              <a:t>Aim and Objectives : </a:t>
            </a:r>
          </a:p>
        </p:txBody>
      </p:sp>
      <p:sp>
        <p:nvSpPr>
          <p:cNvPr id="4" name="Text Placeholder 3"/>
          <p:cNvSpPr>
            <a:spLocks noGrp="1"/>
          </p:cNvSpPr>
          <p:nvPr>
            <p:ph type="body" sz="half" idx="2"/>
          </p:nvPr>
        </p:nvSpPr>
        <p:spPr>
          <a:xfrm>
            <a:off x="648873" y="1384418"/>
            <a:ext cx="11101593" cy="4948015"/>
          </a:xfrm>
        </p:spPr>
        <p:txBody>
          <a:bodyPr>
            <a:normAutofit fontScale="92500" lnSpcReduction="10000"/>
          </a:bodyPr>
          <a:lstStyle/>
          <a:p>
            <a:pPr algn="l"/>
            <a:r>
              <a:rPr lang="en-US" dirty="0">
                <a:effectLst/>
              </a:rPr>
              <a:t>What you hope to achieve at the end of project?</a:t>
            </a:r>
          </a:p>
          <a:p>
            <a:pPr algn="l"/>
            <a:r>
              <a:rPr lang="en-US" dirty="0">
                <a:effectLst/>
              </a:rPr>
              <a:t>Aim : Make user familiar about numbers of special events </a:t>
            </a:r>
            <a:r>
              <a:rPr lang="en-US" dirty="0" err="1">
                <a:effectLst/>
              </a:rPr>
              <a:t>helding</a:t>
            </a:r>
            <a:r>
              <a:rPr lang="en-US" dirty="0">
                <a:effectLst/>
              </a:rPr>
              <a:t> on the daily basis</a:t>
            </a:r>
            <a:r>
              <a:rPr lang="en-US" dirty="0" smtClean="0">
                <a:effectLst/>
              </a:rPr>
              <a:t>.</a:t>
            </a:r>
          </a:p>
          <a:p>
            <a:pPr algn="l"/>
            <a:endParaRPr lang="en-US" dirty="0">
              <a:effectLst/>
            </a:endParaRPr>
          </a:p>
          <a:p>
            <a:pPr algn="l"/>
            <a:r>
              <a:rPr lang="en-US" dirty="0">
                <a:effectLst/>
              </a:rPr>
              <a:t>Steps to be taken to achieve desirable outcomes?</a:t>
            </a:r>
          </a:p>
          <a:p>
            <a:pPr algn="l"/>
            <a:r>
              <a:rPr lang="en-US" dirty="0">
                <a:effectLst/>
              </a:rPr>
              <a:t>Objectives : </a:t>
            </a:r>
          </a:p>
          <a:p>
            <a:pPr marL="285750" lvl="0" indent="-285750" algn="l">
              <a:buFont typeface="Arial" panose="020B0604020202020204" pitchFamily="34" charset="0"/>
              <a:buChar char="•"/>
            </a:pPr>
            <a:r>
              <a:rPr lang="en-US" dirty="0">
                <a:effectLst/>
              </a:rPr>
              <a:t>Data sets will be extracted according to account holders,</a:t>
            </a:r>
          </a:p>
          <a:p>
            <a:pPr marL="285750" lvl="0" indent="-285750" algn="l">
              <a:buFont typeface="Arial" panose="020B0604020202020204" pitchFamily="34" charset="0"/>
              <a:buChar char="•"/>
            </a:pPr>
            <a:r>
              <a:rPr lang="en-US" dirty="0">
                <a:effectLst/>
              </a:rPr>
              <a:t>Provide feeds of events,</a:t>
            </a:r>
          </a:p>
          <a:p>
            <a:pPr marL="285750" lvl="0" indent="-285750" algn="l">
              <a:buFont typeface="Arial" panose="020B0604020202020204" pitchFamily="34" charset="0"/>
              <a:buChar char="•"/>
            </a:pPr>
            <a:r>
              <a:rPr lang="en-US" dirty="0">
                <a:effectLst/>
              </a:rPr>
              <a:t>User </a:t>
            </a:r>
            <a:r>
              <a:rPr lang="en-US" dirty="0" err="1">
                <a:effectLst/>
              </a:rPr>
              <a:t>frienldy</a:t>
            </a:r>
            <a:r>
              <a:rPr lang="en-US" dirty="0">
                <a:effectLst/>
              </a:rPr>
              <a:t>, as all user can use it easily,</a:t>
            </a:r>
          </a:p>
          <a:p>
            <a:pPr marL="285750" lvl="0" indent="-285750" algn="l">
              <a:buFont typeface="Arial" panose="020B0604020202020204" pitchFamily="34" charset="0"/>
              <a:buChar char="•"/>
            </a:pPr>
            <a:r>
              <a:rPr lang="en-US" dirty="0">
                <a:effectLst/>
              </a:rPr>
              <a:t>Identify necessary changes that can be made on future,</a:t>
            </a:r>
          </a:p>
          <a:p>
            <a:pPr marL="285750" lvl="0" indent="-285750" algn="l">
              <a:buFont typeface="Arial" panose="020B0604020202020204" pitchFamily="34" charset="0"/>
              <a:buChar char="•"/>
            </a:pPr>
            <a:r>
              <a:rPr lang="en-US" dirty="0">
                <a:effectLst/>
              </a:rPr>
              <a:t>End users satisfaction,</a:t>
            </a:r>
          </a:p>
          <a:p>
            <a:pPr marL="285750" lvl="0" indent="-285750" algn="l">
              <a:buFont typeface="Arial" panose="020B0604020202020204" pitchFamily="34" charset="0"/>
              <a:buChar char="•"/>
            </a:pPr>
            <a:r>
              <a:rPr lang="en-US" dirty="0">
                <a:effectLst/>
              </a:rPr>
              <a:t>Effective and simplicity,</a:t>
            </a:r>
          </a:p>
          <a:p>
            <a:pPr marL="285750" lvl="0" indent="-285750" algn="l">
              <a:buFont typeface="Arial" panose="020B0604020202020204" pitchFamily="34" charset="0"/>
              <a:buChar char="•"/>
            </a:pPr>
            <a:r>
              <a:rPr lang="en-US" dirty="0">
                <a:effectLst/>
              </a:rPr>
              <a:t>Complete project at the given </a:t>
            </a:r>
            <a:r>
              <a:rPr lang="en-US" dirty="0" smtClean="0">
                <a:effectLst/>
              </a:rPr>
              <a:t>deadline, so on.</a:t>
            </a:r>
            <a:endParaRPr lang="en-US" dirty="0">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488" y="2803020"/>
            <a:ext cx="3969522" cy="3700329"/>
          </a:xfrm>
          <a:prstGeom prst="rect">
            <a:avLst/>
          </a:prstGeom>
        </p:spPr>
      </p:pic>
    </p:spTree>
    <p:extLst>
      <p:ext uri="{BB962C8B-B14F-4D97-AF65-F5344CB8AC3E}">
        <p14:creationId xmlns:p14="http://schemas.microsoft.com/office/powerpoint/2010/main" val="37736112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50" y="367469"/>
            <a:ext cx="7571572" cy="647343"/>
          </a:xfrm>
        </p:spPr>
        <p:txBody>
          <a:bodyPr/>
          <a:lstStyle/>
          <a:p>
            <a:r>
              <a:rPr lang="en-US" dirty="0">
                <a:effectLst/>
              </a:rPr>
              <a:t>Boundaries of project : </a:t>
            </a:r>
          </a:p>
        </p:txBody>
      </p:sp>
      <p:sp>
        <p:nvSpPr>
          <p:cNvPr id="5" name="Picture Placeholder 2"/>
          <p:cNvSpPr>
            <a:spLocks noGrp="1"/>
          </p:cNvSpPr>
          <p:nvPr>
            <p:ph type="body" sz="half" idx="2"/>
          </p:nvPr>
        </p:nvSpPr>
        <p:spPr>
          <a:xfrm>
            <a:off x="708693" y="1407919"/>
            <a:ext cx="9794087" cy="5206525"/>
          </a:xfrm>
        </p:spPr>
        <p:txBody>
          <a:bodyPr>
            <a:normAutofit fontScale="77500" lnSpcReduction="20000"/>
          </a:bodyPr>
          <a:lstStyle/>
          <a:p>
            <a:pPr marL="342900" indent="-342900" algn="l">
              <a:buFont typeface="+mj-lt"/>
              <a:buAutoNum type="arabicPeriod"/>
            </a:pPr>
            <a:r>
              <a:rPr lang="en-US" dirty="0" smtClean="0">
                <a:effectLst/>
              </a:rPr>
              <a:t>Create </a:t>
            </a:r>
            <a:r>
              <a:rPr lang="en-US" dirty="0">
                <a:effectLst/>
              </a:rPr>
              <a:t>account and its description</a:t>
            </a:r>
            <a:r>
              <a:rPr lang="en-US" dirty="0" smtClean="0">
                <a:effectLst/>
              </a:rPr>
              <a:t>, </a:t>
            </a:r>
            <a:r>
              <a:rPr lang="en-US" dirty="0">
                <a:effectLst/>
              </a:rPr>
              <a:t>events</a:t>
            </a:r>
            <a:r>
              <a:rPr lang="en-US" dirty="0" smtClean="0">
                <a:effectLst/>
              </a:rPr>
              <a:t>,</a:t>
            </a:r>
            <a:endParaRPr lang="en-US" dirty="0">
              <a:effectLst/>
            </a:endParaRPr>
          </a:p>
          <a:p>
            <a:pPr marL="342900" lvl="0" indent="-342900" algn="l">
              <a:buFont typeface="+mj-lt"/>
              <a:buAutoNum type="arabicPeriod"/>
            </a:pPr>
            <a:r>
              <a:rPr lang="en-US" dirty="0" smtClean="0">
                <a:effectLst/>
              </a:rPr>
              <a:t>An individual </a:t>
            </a:r>
            <a:r>
              <a:rPr lang="en-US" dirty="0">
                <a:effectLst/>
              </a:rPr>
              <a:t>can follow numbers of parties,(here parties can be a person or any other business organization)</a:t>
            </a:r>
          </a:p>
          <a:p>
            <a:pPr marL="342900" lvl="0" indent="-342900" algn="l">
              <a:buFont typeface="+mj-lt"/>
              <a:buAutoNum type="arabicPeriod"/>
            </a:pPr>
            <a:r>
              <a:rPr lang="en-US" dirty="0">
                <a:effectLst/>
              </a:rPr>
              <a:t>User gets list of events on their feed page,</a:t>
            </a:r>
          </a:p>
          <a:p>
            <a:pPr marL="342900" lvl="0" indent="-342900" algn="l">
              <a:buFont typeface="+mj-lt"/>
              <a:buAutoNum type="arabicPeriod"/>
            </a:pPr>
            <a:r>
              <a:rPr lang="en-US" dirty="0">
                <a:effectLst/>
              </a:rPr>
              <a:t>Events are categorized into four different part </a:t>
            </a:r>
            <a:r>
              <a:rPr lang="en-US" dirty="0" smtClean="0">
                <a:effectLst/>
              </a:rPr>
              <a:t>:</a:t>
            </a:r>
          </a:p>
          <a:p>
            <a:pPr marL="800100" lvl="1" indent="-342900">
              <a:buFont typeface="Arial" panose="020B0604020202020204" pitchFamily="34" charset="0"/>
              <a:buChar char="•"/>
            </a:pPr>
            <a:r>
              <a:rPr lang="en-US" dirty="0">
                <a:effectLst/>
              </a:rPr>
              <a:t>Random - feed from random parties on the basis of uploaded date,</a:t>
            </a:r>
          </a:p>
          <a:p>
            <a:pPr marL="800100" lvl="1" indent="-342900">
              <a:buFont typeface="Arial" panose="020B0604020202020204" pitchFamily="34" charset="0"/>
              <a:buChar char="•"/>
            </a:pPr>
            <a:r>
              <a:rPr lang="en-US" dirty="0">
                <a:effectLst/>
              </a:rPr>
              <a:t>Following - feed from the parties followed by an users,</a:t>
            </a:r>
          </a:p>
          <a:p>
            <a:pPr marL="800100" lvl="1" indent="-342900">
              <a:buFont typeface="Arial" panose="020B0604020202020204" pitchFamily="34" charset="0"/>
              <a:buChar char="•"/>
            </a:pPr>
            <a:r>
              <a:rPr lang="en-US" dirty="0" err="1">
                <a:effectLst/>
              </a:rPr>
              <a:t>Upcomming</a:t>
            </a:r>
            <a:r>
              <a:rPr lang="en-US" dirty="0">
                <a:effectLst/>
              </a:rPr>
              <a:t> - Future events,</a:t>
            </a:r>
          </a:p>
          <a:p>
            <a:pPr marL="800100" lvl="1" indent="-342900">
              <a:buFont typeface="Arial" panose="020B0604020202020204" pitchFamily="34" charset="0"/>
              <a:buChar char="•"/>
            </a:pPr>
            <a:r>
              <a:rPr lang="en-US" dirty="0">
                <a:effectLst/>
              </a:rPr>
              <a:t>Mega Events</a:t>
            </a:r>
          </a:p>
          <a:p>
            <a:pPr marL="800100" lvl="1" indent="-342900">
              <a:buFont typeface="Arial" panose="020B0604020202020204" pitchFamily="34" charset="0"/>
              <a:buChar char="•"/>
            </a:pPr>
            <a:endParaRPr lang="en-US" dirty="0">
              <a:effectLst/>
            </a:endParaRPr>
          </a:p>
          <a:p>
            <a:pPr marL="342900" lvl="0" indent="-342900" algn="l">
              <a:buFont typeface="+mj-lt"/>
              <a:buAutoNum type="arabicPeriod"/>
            </a:pPr>
            <a:r>
              <a:rPr lang="en-US" dirty="0" smtClean="0">
                <a:effectLst/>
              </a:rPr>
              <a:t>User </a:t>
            </a:r>
            <a:r>
              <a:rPr lang="en-US" dirty="0">
                <a:effectLst/>
              </a:rPr>
              <a:t>can filter feeds (budget, time, following),</a:t>
            </a:r>
          </a:p>
          <a:p>
            <a:pPr marL="342900" lvl="0" indent="-342900" algn="l">
              <a:buFont typeface="+mj-lt"/>
              <a:buAutoNum type="arabicPeriod"/>
            </a:pPr>
            <a:r>
              <a:rPr lang="en-US" dirty="0">
                <a:effectLst/>
              </a:rPr>
              <a:t>User can like events,</a:t>
            </a:r>
          </a:p>
          <a:p>
            <a:pPr marL="342900" lvl="0" indent="-342900" algn="l">
              <a:buFont typeface="+mj-lt"/>
              <a:buAutoNum type="arabicPeriod"/>
            </a:pPr>
            <a:r>
              <a:rPr lang="en-US" dirty="0">
                <a:effectLst/>
              </a:rPr>
              <a:t>Account holder can upload photo of events,</a:t>
            </a:r>
          </a:p>
          <a:p>
            <a:pPr marL="342900" lvl="0" indent="-342900" algn="l">
              <a:buFont typeface="+mj-lt"/>
              <a:buAutoNum type="arabicPeriod"/>
            </a:pPr>
            <a:r>
              <a:rPr lang="en-US" dirty="0">
                <a:effectLst/>
              </a:rPr>
              <a:t>User can get </a:t>
            </a:r>
            <a:r>
              <a:rPr lang="en-US" dirty="0" err="1">
                <a:effectLst/>
              </a:rPr>
              <a:t>futher</a:t>
            </a:r>
            <a:r>
              <a:rPr lang="en-US" dirty="0">
                <a:effectLst/>
              </a:rPr>
              <a:t> detail about event after clicking into event feed</a:t>
            </a:r>
            <a:r>
              <a:rPr lang="en-US" dirty="0" smtClean="0">
                <a:effectLst/>
              </a:rPr>
              <a:t>,</a:t>
            </a:r>
          </a:p>
          <a:p>
            <a:pPr lvl="0" algn="l"/>
            <a:r>
              <a:rPr lang="en-US" dirty="0">
                <a:effectLst/>
              </a:rPr>
              <a:t> </a:t>
            </a:r>
          </a:p>
          <a:p>
            <a:pPr algn="l"/>
            <a:r>
              <a:rPr lang="en-US" dirty="0">
                <a:effectLst/>
              </a:rPr>
              <a:t>Advance : Comment on the event.</a:t>
            </a:r>
          </a:p>
          <a:p>
            <a:pPr algn="l"/>
            <a:r>
              <a:rPr lang="en-US" dirty="0">
                <a:effectLst/>
              </a:rPr>
              <a:t>Note ; Objective and Boundaries can be added as work on project keeps on going.</a:t>
            </a:r>
          </a:p>
          <a:p>
            <a:pPr algn="l"/>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382" y="2281728"/>
            <a:ext cx="4247999" cy="4143330"/>
          </a:xfrm>
          <a:prstGeom prst="rect">
            <a:avLst/>
          </a:prstGeom>
        </p:spPr>
      </p:pic>
    </p:spTree>
    <p:extLst>
      <p:ext uri="{BB962C8B-B14F-4D97-AF65-F5344CB8AC3E}">
        <p14:creationId xmlns:p14="http://schemas.microsoft.com/office/powerpoint/2010/main" val="3806369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10198" y="401652"/>
            <a:ext cx="6438546" cy="5896598"/>
          </a:xfrm>
        </p:spPr>
        <p:txBody>
          <a:bodyPr/>
          <a:lstStyle/>
          <a:p>
            <a:pPr algn="l"/>
            <a:endParaRPr lang="en-US" b="1" dirty="0" smtClean="0">
              <a:effectLst/>
            </a:endParaRPr>
          </a:p>
          <a:p>
            <a:pPr algn="l"/>
            <a:r>
              <a:rPr lang="en-US" b="1" dirty="0" smtClean="0">
                <a:effectLst/>
              </a:rPr>
              <a:t>Inspiration </a:t>
            </a:r>
            <a:r>
              <a:rPr lang="en-US" b="1" dirty="0">
                <a:effectLst/>
              </a:rPr>
              <a:t>for project : </a:t>
            </a:r>
            <a:endParaRPr lang="en-US" dirty="0">
              <a:effectLst/>
            </a:endParaRPr>
          </a:p>
          <a:p>
            <a:pPr algn="l"/>
            <a:r>
              <a:rPr lang="en-US" dirty="0" smtClean="0">
                <a:effectLst/>
              </a:rPr>
              <a:t>	</a:t>
            </a:r>
            <a:r>
              <a:rPr lang="en-US" dirty="0" smtClean="0">
                <a:effectLst/>
              </a:rPr>
              <a:t>Being a </a:t>
            </a:r>
            <a:r>
              <a:rPr lang="en-US" dirty="0" err="1">
                <a:effectLst/>
              </a:rPr>
              <a:t>h</a:t>
            </a:r>
            <a:r>
              <a:rPr lang="en-US" dirty="0" err="1" smtClean="0">
                <a:effectLst/>
              </a:rPr>
              <a:t>odophile</a:t>
            </a:r>
            <a:r>
              <a:rPr lang="en-US" dirty="0" smtClean="0">
                <a:effectLst/>
              </a:rPr>
              <a:t> person, I always wanted website like this where I can see every events.</a:t>
            </a:r>
            <a:endParaRPr lang="en-US" dirty="0">
              <a:effectLst/>
            </a:endParaRPr>
          </a:p>
          <a:p>
            <a:pPr algn="l"/>
            <a:r>
              <a:rPr lang="en-US" dirty="0">
                <a:effectLst/>
              </a:rPr>
              <a:t> </a:t>
            </a:r>
          </a:p>
          <a:p>
            <a:pPr algn="l"/>
            <a:r>
              <a:rPr lang="en-US" b="1" dirty="0">
                <a:effectLst/>
              </a:rPr>
              <a:t>Conclusion : </a:t>
            </a:r>
            <a:endParaRPr lang="en-US" dirty="0">
              <a:effectLst/>
            </a:endParaRPr>
          </a:p>
          <a:p>
            <a:pPr algn="l"/>
            <a:r>
              <a:rPr lang="en-US" dirty="0" smtClean="0">
                <a:effectLst/>
              </a:rPr>
              <a:t>	Therefore, Special </a:t>
            </a:r>
            <a:r>
              <a:rPr lang="en-US" dirty="0">
                <a:effectLst/>
              </a:rPr>
              <a:t>Occasion System is a system,  that gives use feeds about every occasion or event host by any parties who are member of this system, solving problem for many people who gets confuse during some occasion, gets bored, </a:t>
            </a:r>
            <a:r>
              <a:rPr lang="en-US" dirty="0" err="1">
                <a:effectLst/>
              </a:rPr>
              <a:t>etc</a:t>
            </a:r>
            <a:r>
              <a:rPr lang="en-US" dirty="0">
                <a:effectLst/>
              </a:rPr>
              <a:t> and also solves problem of many business organization regarding customer availability.(Somehow decreases advertisement expenses too)</a:t>
            </a:r>
          </a:p>
          <a:p>
            <a:pPr algn="l"/>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744" y="623843"/>
            <a:ext cx="4990744" cy="5973509"/>
          </a:xfrm>
          <a:prstGeom prst="rect">
            <a:avLst/>
          </a:prstGeom>
        </p:spPr>
      </p:pic>
    </p:spTree>
    <p:extLst>
      <p:ext uri="{BB962C8B-B14F-4D97-AF65-F5344CB8AC3E}">
        <p14:creationId xmlns:p14="http://schemas.microsoft.com/office/powerpoint/2010/main" val="26146449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370" y="735308"/>
            <a:ext cx="9843331" cy="5571323"/>
          </a:xfrm>
          <a:prstGeom prst="rect">
            <a:avLst/>
          </a:prstGeom>
        </p:spPr>
      </p:pic>
    </p:spTree>
    <p:extLst>
      <p:ext uri="{BB962C8B-B14F-4D97-AF65-F5344CB8AC3E}">
        <p14:creationId xmlns:p14="http://schemas.microsoft.com/office/powerpoint/2010/main" val="2244703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189</TotalTime>
  <Words>327</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Project Work Title Defense</vt:lpstr>
      <vt:lpstr>Title</vt:lpstr>
      <vt:lpstr>Scope Of Special Occasion System : </vt:lpstr>
      <vt:lpstr>Aim and Objectives : </vt:lpstr>
      <vt:lpstr>Boundaries of project :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 Title Deffense</dc:title>
  <dc:creator>Amir Shrestha</dc:creator>
  <cp:lastModifiedBy>Amir Shrestha</cp:lastModifiedBy>
  <cp:revision>12</cp:revision>
  <dcterms:created xsi:type="dcterms:W3CDTF">2021-03-13T09:07:39Z</dcterms:created>
  <dcterms:modified xsi:type="dcterms:W3CDTF">2021-03-13T13:36:01Z</dcterms:modified>
</cp:coreProperties>
</file>