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AE611-B7BF-4E8B-A883-E436A6323BAE}" v="1145" dt="2022-02-21T18:44:42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1327" y="-1647644"/>
            <a:ext cx="14829729" cy="4638135"/>
          </a:xfrm>
        </p:spPr>
        <p:txBody>
          <a:bodyPr>
            <a:normAutofit/>
          </a:bodyPr>
          <a:lstStyle/>
          <a:p>
            <a:r>
              <a:rPr lang="en-US" sz="9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Web 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710" y="3699294"/>
            <a:ext cx="8288033" cy="20343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solidFill>
                  <a:schemeClr val="accent3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Berlin Sans FB Demi"/>
              </a:rPr>
              <a:t>Prepared By: </a:t>
            </a:r>
            <a:r>
              <a:rPr lang="en-US" sz="4000" dirty="0">
                <a:solidFill>
                  <a:schemeClr val="accent3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oper Black"/>
              </a:rPr>
              <a:t>Amir Shrestha</a:t>
            </a:r>
          </a:p>
          <a:p>
            <a:r>
              <a:rPr lang="en-US" sz="3200" dirty="0">
                <a:solidFill>
                  <a:schemeClr val="accent3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Berlin Sans FB Demi"/>
                <a:cs typeface="Aharoni"/>
              </a:rPr>
              <a:t>LC00017000502</a:t>
            </a:r>
          </a:p>
          <a:p>
            <a:r>
              <a:rPr lang="en-US" sz="3200" dirty="0">
                <a:solidFill>
                  <a:schemeClr val="accent3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masis MT Pro Medium"/>
              </a:rPr>
              <a:t>(BIT 6th Semester)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AEA614-D75B-455F-BF00-7D6B04E76E66}"/>
              </a:ext>
            </a:extLst>
          </p:cNvPr>
          <p:cNvSpPr txBox="1"/>
          <p:nvPr/>
        </p:nvSpPr>
        <p:spPr>
          <a:xfrm>
            <a:off x="756250" y="598098"/>
            <a:ext cx="36202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/>
              <a:t>Introduction: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9FECF-EC44-4678-A08F-2F108AC4A992}"/>
              </a:ext>
            </a:extLst>
          </p:cNvPr>
          <p:cNvSpPr txBox="1"/>
          <p:nvPr/>
        </p:nvSpPr>
        <p:spPr>
          <a:xfrm>
            <a:off x="1748288" y="2352136"/>
            <a:ext cx="975934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latin typeface="Calibri"/>
                <a:cs typeface="Calibri"/>
              </a:rPr>
              <a:t>Q. So what is Web View?</a:t>
            </a:r>
            <a:endParaRPr lang="en-US" dirty="0">
              <a:latin typeface="Calibri"/>
              <a:cs typeface="Calibri"/>
            </a:endParaRPr>
          </a:p>
          <a:p>
            <a:pPr algn="just"/>
            <a:r>
              <a:rPr lang="en-US" sz="2800" dirty="0">
                <a:latin typeface="Calibri"/>
                <a:cs typeface="Calibri"/>
              </a:rPr>
              <a:t>          </a:t>
            </a:r>
            <a:r>
              <a:rPr lang="en-US" sz="2800" dirty="0">
                <a:latin typeface="Calibri"/>
                <a:ea typeface="+mn-lt"/>
                <a:cs typeface="+mn-lt"/>
              </a:rPr>
              <a:t>A Web View is a browser rendering engine embedded  within native application, which is used to display web content within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0741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E54BAC-6A76-4C72-AF77-F4C08A45AC9D}"/>
              </a:ext>
            </a:extLst>
          </p:cNvPr>
          <p:cNvSpPr txBox="1"/>
          <p:nvPr/>
        </p:nvSpPr>
        <p:spPr>
          <a:xfrm>
            <a:off x="554966" y="411192"/>
            <a:ext cx="77177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Calibri"/>
                <a:cs typeface="Calibri"/>
              </a:rPr>
              <a:t>Hmm....</a:t>
            </a:r>
            <a:r>
              <a:rPr lang="en-US" sz="3600" dirty="0"/>
              <a:t>🤔🤔🤔</a:t>
            </a:r>
            <a:r>
              <a:rPr lang="en-US" sz="3600" dirty="0">
                <a:latin typeface="Century Gothic"/>
                <a:cs typeface="Calibri"/>
              </a:rPr>
              <a:t> S</a:t>
            </a:r>
            <a:r>
              <a:rPr lang="en-US" sz="3600" dirty="0">
                <a:latin typeface="Calibri"/>
                <a:cs typeface="Calibri"/>
              </a:rPr>
              <a:t>eems confusing?</a:t>
            </a:r>
            <a:endParaRPr lang="en-US" sz="3600" dirty="0"/>
          </a:p>
        </p:txBody>
      </p:sp>
      <p:pic>
        <p:nvPicPr>
          <p:cNvPr id="5" name="Picture 5" descr="A picture containing text, person, indoor, sitting&#10;&#10;Description automatically generated">
            <a:extLst>
              <a:ext uri="{FF2B5EF4-FFF2-40B4-BE49-F238E27FC236}">
                <a16:creationId xmlns:a16="http://schemas.microsoft.com/office/drawing/2014/main" id="{B77BDF4C-4ACA-484E-B19E-2D09374B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2" y="1421921"/>
            <a:ext cx="7430217" cy="3755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DB77E-CB5B-46CF-88E7-7672D4370C12}"/>
              </a:ext>
            </a:extLst>
          </p:cNvPr>
          <p:cNvSpPr txBox="1"/>
          <p:nvPr/>
        </p:nvSpPr>
        <p:spPr>
          <a:xfrm>
            <a:off x="6420930" y="5773947"/>
            <a:ext cx="51873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Ok, then let's get deeper. </a:t>
            </a:r>
            <a:r>
              <a:rPr lang="en-US" sz="2800" b="1" dirty="0">
                <a:ea typeface="+mn-lt"/>
                <a:cs typeface="+mn-lt"/>
              </a:rPr>
              <a:t>💡💡💡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3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24075-6D09-4AAD-846B-B7B270FA1576}"/>
              </a:ext>
            </a:extLst>
          </p:cNvPr>
          <p:cNvSpPr txBox="1"/>
          <p:nvPr/>
        </p:nvSpPr>
        <p:spPr>
          <a:xfrm>
            <a:off x="554966" y="641231"/>
            <a:ext cx="63662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/>
                <a:cs typeface="Calibri"/>
              </a:rPr>
              <a:t>Web View in real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A6F18-B439-4FD4-B9A0-D11D393CEB9D}"/>
              </a:ext>
            </a:extLst>
          </p:cNvPr>
          <p:cNvSpPr txBox="1"/>
          <p:nvPr/>
        </p:nvSpPr>
        <p:spPr>
          <a:xfrm>
            <a:off x="1272936" y="2293728"/>
            <a:ext cx="985999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Calibri"/>
                <a:ea typeface="+mn-lt"/>
                <a:cs typeface="+mn-lt"/>
              </a:rPr>
              <a:t>App in your device may have a link to external website, which on click loads a particular webpage.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Calibri"/>
                <a:ea typeface="+mn-lt"/>
                <a:cs typeface="+mn-lt"/>
              </a:rPr>
              <a:t>Here external webpage page gets loaded in browser outside the current running app, which is bad user experience as we are out of our application.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5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24075-6D09-4AAD-846B-B7B270FA1576}"/>
              </a:ext>
            </a:extLst>
          </p:cNvPr>
          <p:cNvSpPr txBox="1"/>
          <p:nvPr/>
        </p:nvSpPr>
        <p:spPr>
          <a:xfrm>
            <a:off x="612475" y="483080"/>
            <a:ext cx="1017629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/>
                <a:ea typeface="+mn-lt"/>
                <a:cs typeface="+mn-lt"/>
              </a:rPr>
              <a:t>Therefore, ladies and gentlemen, here I present you WebView.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A6F18-B439-4FD4-B9A0-D11D393CEB9D}"/>
              </a:ext>
            </a:extLst>
          </p:cNvPr>
          <p:cNvSpPr txBox="1"/>
          <p:nvPr/>
        </p:nvSpPr>
        <p:spPr>
          <a:xfrm>
            <a:off x="1416710" y="2552520"/>
            <a:ext cx="904048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Calibri"/>
                <a:ea typeface="+mn-lt"/>
                <a:cs typeface="+mn-lt"/>
              </a:rPr>
              <a:t>That loads the external webpage on the top of or inside current running app, without redirecting outside current running application.</a:t>
            </a:r>
          </a:p>
          <a:p>
            <a:pPr marL="457200" indent="-457200">
              <a:buFont typeface="Wingdings"/>
              <a:buChar char="v"/>
            </a:pPr>
            <a:endParaRPr lang="en-US" sz="2800" dirty="0">
              <a:latin typeface="Calibri"/>
              <a:cs typeface="Calibri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Calibri"/>
                <a:cs typeface="Calibri"/>
              </a:rPr>
              <a:t>See example on next slide:</a:t>
            </a:r>
          </a:p>
        </p:txBody>
      </p:sp>
    </p:spTree>
    <p:extLst>
      <p:ext uri="{BB962C8B-B14F-4D97-AF65-F5344CB8AC3E}">
        <p14:creationId xmlns:p14="http://schemas.microsoft.com/office/powerpoint/2010/main" val="406807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24075-6D09-4AAD-846B-B7B270FA1576}"/>
              </a:ext>
            </a:extLst>
          </p:cNvPr>
          <p:cNvSpPr txBox="1"/>
          <p:nvPr/>
        </p:nvSpPr>
        <p:spPr>
          <a:xfrm>
            <a:off x="612475" y="483080"/>
            <a:ext cx="101762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/>
                <a:ea typeface="+mn-lt"/>
                <a:cs typeface="+mn-lt"/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A6F18-B439-4FD4-B9A0-D11D393CEB9D}"/>
              </a:ext>
            </a:extLst>
          </p:cNvPr>
          <p:cNvSpPr txBox="1"/>
          <p:nvPr/>
        </p:nvSpPr>
        <p:spPr>
          <a:xfrm>
            <a:off x="1143540" y="1977426"/>
            <a:ext cx="367772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Calibri"/>
                <a:cs typeface="Calibri"/>
              </a:rPr>
              <a:t>Here you can see there is Spotify link in </a:t>
            </a:r>
            <a:r>
              <a:rPr lang="en-US" sz="2800" dirty="0" err="1">
                <a:latin typeface="Calibri"/>
                <a:cs typeface="Calibri"/>
              </a:rPr>
              <a:t>Youtube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vedio</a:t>
            </a:r>
            <a:r>
              <a:rPr lang="en-US" sz="2800" dirty="0">
                <a:latin typeface="Calibri"/>
                <a:cs typeface="Calibri"/>
              </a:rPr>
              <a:t> description. So when ever user click to that link </a:t>
            </a:r>
            <a:r>
              <a:rPr lang="en-US" sz="2800" dirty="0" err="1">
                <a:latin typeface="Calibri"/>
                <a:cs typeface="Calibri"/>
              </a:rPr>
              <a:t>spotify</a:t>
            </a:r>
            <a:r>
              <a:rPr lang="en-US" sz="2800" dirty="0">
                <a:latin typeface="Calibri"/>
                <a:cs typeface="Calibri"/>
              </a:rPr>
              <a:t> is loaded on top of </a:t>
            </a:r>
            <a:r>
              <a:rPr lang="en-US" sz="2800" dirty="0" err="1">
                <a:latin typeface="Calibri"/>
                <a:cs typeface="Calibri"/>
              </a:rPr>
              <a:t>youtube</a:t>
            </a:r>
            <a:r>
              <a:rPr lang="en-US" sz="2800" dirty="0">
                <a:latin typeface="Calibri"/>
                <a:cs typeface="Calibri"/>
              </a:rPr>
              <a:t>.</a:t>
            </a:r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4A8788-D1FC-4644-8205-873881A0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960" y="1874808"/>
            <a:ext cx="2548156" cy="4114800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0D3FA78A-520D-447E-9F56-2B92616B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614" y="1874807"/>
            <a:ext cx="242047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2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24075-6D09-4AAD-846B-B7B270FA1576}"/>
              </a:ext>
            </a:extLst>
          </p:cNvPr>
          <p:cNvSpPr txBox="1"/>
          <p:nvPr/>
        </p:nvSpPr>
        <p:spPr>
          <a:xfrm>
            <a:off x="1561381" y="1877684"/>
            <a:ext cx="984561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Calibri"/>
                <a:ea typeface="+mn-lt"/>
                <a:cs typeface="+mn-lt"/>
              </a:rPr>
              <a:t>In case, if there was no WebView in our system then we get redirect to another website(in pervious example Spotify) outside(browser) our current app.</a:t>
            </a:r>
            <a:endParaRPr lang="en-US" dirty="0"/>
          </a:p>
          <a:p>
            <a:pPr marL="457200" indent="-457200">
              <a:buFont typeface="Wingdings"/>
              <a:buChar char="v"/>
            </a:pPr>
            <a:endParaRPr lang="en-US" sz="2800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endParaRPr lang="en-US" sz="2800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latin typeface="Calibri"/>
                <a:ea typeface="+mn-lt"/>
                <a:cs typeface="+mn-lt"/>
              </a:rPr>
              <a:t>Therefore, main purpose of this system app is to maintain user experience, as we click any link we don't get redirect to some other app.</a:t>
            </a:r>
          </a:p>
          <a:p>
            <a:pPr marL="457200" indent="-457200">
              <a:buFont typeface="Wingdings"/>
              <a:buChar char="v"/>
            </a:pP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AF39D-B6DB-4A04-B710-559F98941221}"/>
              </a:ext>
            </a:extLst>
          </p:cNvPr>
          <p:cNvSpPr txBox="1"/>
          <p:nvPr/>
        </p:nvSpPr>
        <p:spPr>
          <a:xfrm>
            <a:off x="1676400" y="62685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/>
                <a:cs typeface="Calibri"/>
              </a:rPr>
              <a:t>Web View:</a:t>
            </a:r>
          </a:p>
        </p:txBody>
      </p:sp>
    </p:spTree>
    <p:extLst>
      <p:ext uri="{BB962C8B-B14F-4D97-AF65-F5344CB8AC3E}">
        <p14:creationId xmlns:p14="http://schemas.microsoft.com/office/powerpoint/2010/main" val="202474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24075-6D09-4AAD-846B-B7B270FA1576}"/>
              </a:ext>
            </a:extLst>
          </p:cNvPr>
          <p:cNvSpPr txBox="1"/>
          <p:nvPr/>
        </p:nvSpPr>
        <p:spPr>
          <a:xfrm>
            <a:off x="1561381" y="1877684"/>
            <a:ext cx="98456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AF39D-B6DB-4A04-B710-559F98941221}"/>
              </a:ext>
            </a:extLst>
          </p:cNvPr>
          <p:cNvSpPr txBox="1"/>
          <p:nvPr/>
        </p:nvSpPr>
        <p:spPr>
          <a:xfrm>
            <a:off x="727495" y="497457"/>
            <a:ext cx="104925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WebView as a rendering engine: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5BE98-BF61-4320-BA5D-2E86A6E6B58A}"/>
              </a:ext>
            </a:extLst>
          </p:cNvPr>
          <p:cNvSpPr txBox="1"/>
          <p:nvPr/>
        </p:nvSpPr>
        <p:spPr>
          <a:xfrm>
            <a:off x="1489496" y="1791420"/>
            <a:ext cx="998938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/>
                <a:ea typeface="+mn-lt"/>
                <a:cs typeface="+mn-lt"/>
              </a:rPr>
              <a:t>Till now we talk WebView as a rendering engine of a device.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As we know that different device have their own operating system. So various OS has their respective  web rendering engine.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>
              <a:buFont typeface="Wingdings"/>
              <a:buChar char="v"/>
            </a:pPr>
            <a:endParaRPr lang="en-US" sz="2800" dirty="0">
              <a:latin typeface="Calibri"/>
              <a:ea typeface="+mn-lt"/>
              <a:cs typeface="+mn-lt"/>
            </a:endParaRPr>
          </a:p>
          <a:p>
            <a:pPr marL="914400" lvl="1" indent="-457200">
              <a:buFont typeface="Wingdings"/>
              <a:buChar char="v"/>
            </a:pPr>
            <a:r>
              <a:rPr lang="en-US" sz="2800" dirty="0" err="1">
                <a:latin typeface="Calibri"/>
                <a:ea typeface="+mn-lt"/>
                <a:cs typeface="+mn-lt"/>
              </a:rPr>
              <a:t>WebKIT</a:t>
            </a:r>
            <a:r>
              <a:rPr lang="en-US" sz="2800" dirty="0">
                <a:latin typeface="Calibri"/>
                <a:ea typeface="+mn-lt"/>
                <a:cs typeface="+mn-lt"/>
              </a:rPr>
              <a:t> in iOS: browser on iOS actually uses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WebKIT</a:t>
            </a:r>
            <a:r>
              <a:rPr lang="en-US" sz="2800" dirty="0">
                <a:latin typeface="Calibri"/>
                <a:ea typeface="+mn-lt"/>
                <a:cs typeface="+mn-lt"/>
              </a:rPr>
              <a:t>.</a:t>
            </a:r>
            <a:endParaRPr lang="en-US" sz="2800">
              <a:latin typeface="Calibri"/>
              <a:cs typeface="Calibri"/>
            </a:endParaRPr>
          </a:p>
          <a:p>
            <a:pPr marL="914400" lvl="1" indent="-457200">
              <a:buFont typeface="Wingdings"/>
              <a:buChar char="v"/>
            </a:pPr>
            <a:endParaRPr lang="en-US" sz="2800" dirty="0">
              <a:latin typeface="Calibri"/>
              <a:ea typeface="+mn-lt"/>
              <a:cs typeface="+mn-lt"/>
            </a:endParaRPr>
          </a:p>
          <a:p>
            <a:pPr marL="914400" lvl="1" indent="-457200">
              <a:buFont typeface="Wingdings"/>
              <a:buChar char="v"/>
            </a:pPr>
            <a:r>
              <a:rPr lang="en-US" sz="2800" dirty="0">
                <a:latin typeface="Calibri"/>
                <a:ea typeface="+mn-lt"/>
                <a:cs typeface="+mn-lt"/>
              </a:rPr>
              <a:t>Blink in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Andriod</a:t>
            </a:r>
            <a:r>
              <a:rPr lang="en-US" sz="2800" dirty="0">
                <a:latin typeface="Calibri"/>
                <a:ea typeface="+mn-lt"/>
                <a:cs typeface="+mn-lt"/>
              </a:rPr>
              <a:t>: browser on iOS actually uses Blink.</a:t>
            </a:r>
            <a:endParaRPr lang="en-US" sz="2800" dirty="0">
              <a:latin typeface="Calibri"/>
              <a:cs typeface="Calibri"/>
            </a:endParaRPr>
          </a:p>
          <a:p>
            <a:pPr marL="914400" lvl="1" indent="-457200">
              <a:buFont typeface="Wingdings"/>
              <a:buChar char="v"/>
            </a:pPr>
            <a:endParaRPr lang="en-US" sz="2800" dirty="0">
              <a:latin typeface="Calibri"/>
              <a:ea typeface="+mn-lt"/>
              <a:cs typeface="+mn-lt"/>
            </a:endParaRPr>
          </a:p>
          <a:p>
            <a:pPr marL="914400" lvl="1" indent="-457200">
              <a:buFont typeface="Wingdings"/>
              <a:buChar char="v"/>
            </a:pPr>
            <a:r>
              <a:rPr lang="en-US" sz="2800" dirty="0">
                <a:latin typeface="Calibri"/>
                <a:ea typeface="+mn-lt"/>
                <a:cs typeface="+mn-lt"/>
              </a:rPr>
              <a:t>Likewise, Window, Linux, macOS have their lots of WebView choices.</a:t>
            </a:r>
            <a:endParaRPr lang="en-US" sz="2800" dirty="0">
              <a:latin typeface="Calibri"/>
              <a:cs typeface="Calibri"/>
            </a:endParaRPr>
          </a:p>
          <a:p>
            <a:pPr algn="l"/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29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vegetable&#10;&#10;Description automatically generated">
            <a:extLst>
              <a:ext uri="{FF2B5EF4-FFF2-40B4-BE49-F238E27FC236}">
                <a16:creationId xmlns:a16="http://schemas.microsoft.com/office/drawing/2014/main" id="{8FBCA410-F72B-43AC-A2F4-1B9429DA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8" t="19474" r="9424" b="20000"/>
          <a:stretch/>
        </p:blipFill>
        <p:spPr>
          <a:xfrm>
            <a:off x="396815" y="432758"/>
            <a:ext cx="11370174" cy="59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81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Web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253</cp:revision>
  <dcterms:created xsi:type="dcterms:W3CDTF">2022-02-21T17:53:33Z</dcterms:created>
  <dcterms:modified xsi:type="dcterms:W3CDTF">2022-02-21T18:44:52Z</dcterms:modified>
</cp:coreProperties>
</file>