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2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9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4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5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2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67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E2E8F-3ED0-49BA-BEB5-14857ED9929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83371-3542-4AEC-9573-5C8684F421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37C4-2ADF-4EAA-BDC9-2E4B69DAE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WML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C55E5-59F2-4CCF-869F-A7F87C6D2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 : Jenisha Munikar</a:t>
            </a:r>
          </a:p>
          <a:p>
            <a:r>
              <a:rPr lang="en-US" dirty="0"/>
              <a:t>LC00017000520</a:t>
            </a:r>
          </a:p>
          <a:p>
            <a:r>
              <a:rPr lang="en-US" dirty="0"/>
              <a:t>(BIT 6</a:t>
            </a:r>
            <a:r>
              <a:rPr lang="en-US" baseline="30000" dirty="0"/>
              <a:t>th</a:t>
            </a:r>
            <a:r>
              <a:rPr lang="en-US" dirty="0"/>
              <a:t> Semester) </a:t>
            </a:r>
          </a:p>
        </p:txBody>
      </p:sp>
    </p:spTree>
    <p:extLst>
      <p:ext uri="{BB962C8B-B14F-4D97-AF65-F5344CB8AC3E}">
        <p14:creationId xmlns:p14="http://schemas.microsoft.com/office/powerpoint/2010/main" val="260723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34CF0-7FE7-4975-B6B6-4A400C5CBDBE}"/>
              </a:ext>
            </a:extLst>
          </p:cNvPr>
          <p:cNvSpPr txBox="1"/>
          <p:nvPr/>
        </p:nvSpPr>
        <p:spPr>
          <a:xfrm>
            <a:off x="2867891" y="2644170"/>
            <a:ext cx="705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3242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687-68EB-43E9-B96E-08936094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46CC-04D6-4871-B4D2-6B931150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WML and its tags </a:t>
            </a:r>
          </a:p>
          <a:p>
            <a:r>
              <a:rPr lang="en-US" dirty="0"/>
              <a:t>WML Deck and Cards</a:t>
            </a:r>
          </a:p>
          <a:p>
            <a:r>
              <a:rPr lang="en-US" dirty="0"/>
              <a:t>WML Script and its uses</a:t>
            </a:r>
          </a:p>
        </p:txBody>
      </p:sp>
    </p:spTree>
    <p:extLst>
      <p:ext uri="{BB962C8B-B14F-4D97-AF65-F5344CB8AC3E}">
        <p14:creationId xmlns:p14="http://schemas.microsoft.com/office/powerpoint/2010/main" val="11105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4030-6C65-43A0-BA05-FA89AECB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07E3-45A2-4A7C-A1CE-2F35D78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3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Markup Language</a:t>
            </a:r>
          </a:p>
          <a:p>
            <a:r>
              <a:rPr lang="en-US" dirty="0"/>
              <a:t>Based on XML derived from xhtml</a:t>
            </a:r>
          </a:p>
          <a:p>
            <a:r>
              <a:rPr lang="en-US" dirty="0"/>
              <a:t>A markup language intended for WAP devices like mobile phones.</a:t>
            </a:r>
          </a:p>
          <a:p>
            <a:r>
              <a:rPr lang="en-US" dirty="0"/>
              <a:t>It provides navigational support, data input, hyperlinks, text and image presentation and forms.</a:t>
            </a:r>
          </a:p>
          <a:p>
            <a:r>
              <a:rPr lang="en-US" dirty="0"/>
              <a:t>WML files have the extension (.wml).</a:t>
            </a:r>
          </a:p>
          <a:p>
            <a:r>
              <a:rPr lang="en-US" dirty="0"/>
              <a:t>It supports client-side scripting and the scripting language supported is WML 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FBF-738A-440C-B665-CA85C51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E869-8940-4565-A233-2F7107B7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Client-side scripting language used in WML pages.</a:t>
            </a:r>
          </a:p>
          <a:p>
            <a:pPr algn="just"/>
            <a:r>
              <a:rPr lang="en-US" dirty="0"/>
              <a:t>A light version of Javascript</a:t>
            </a:r>
          </a:p>
          <a:p>
            <a:pPr algn="just"/>
            <a:r>
              <a:rPr lang="en-US" dirty="0"/>
              <a:t>WML script are not embedded in the WML pages. WML pages only contain references to the script URL’s. </a:t>
            </a:r>
          </a:p>
          <a:p>
            <a:pPr algn="just"/>
            <a:r>
              <a:rPr lang="en-US" dirty="0"/>
              <a:t>WML Script are stored in a separate file with extension (.wmls).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8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D25-8E47-41DC-9372-A3DE035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WML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9E67-9C1F-4742-9EFB-F97C58F8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Validate user input</a:t>
            </a:r>
          </a:p>
          <a:p>
            <a:pPr algn="just"/>
            <a:r>
              <a:rPr lang="en-US" dirty="0"/>
              <a:t>Generate message boxes and dialog boxes locally</a:t>
            </a:r>
          </a:p>
          <a:p>
            <a:pPr algn="just"/>
            <a:r>
              <a:rPr lang="en-US" dirty="0"/>
              <a:t>Used to access facilities of the user agent</a:t>
            </a:r>
          </a:p>
          <a:p>
            <a:pPr algn="just"/>
            <a:r>
              <a:rPr lang="en-US" dirty="0"/>
              <a:t>Used to add interaction and dynamic code to documents</a:t>
            </a:r>
          </a:p>
          <a:p>
            <a:pPr algn="just"/>
            <a:r>
              <a:rPr lang="en-US" dirty="0"/>
              <a:t>WML Script includes functions which are called if a task calling the function has been linked to WML events and the event occurs. </a:t>
            </a:r>
          </a:p>
        </p:txBody>
      </p:sp>
    </p:spTree>
    <p:extLst>
      <p:ext uri="{BB962C8B-B14F-4D97-AF65-F5344CB8AC3E}">
        <p14:creationId xmlns:p14="http://schemas.microsoft.com/office/powerpoint/2010/main" val="3788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1BF4-82B9-47D5-95A3-3C71E191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 Decks and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3EC8-B225-4972-9183-12118E78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81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WAP site is composed of WML files.</a:t>
            </a:r>
          </a:p>
          <a:p>
            <a:pPr algn="just"/>
            <a:r>
              <a:rPr lang="en-US" dirty="0"/>
              <a:t>WML file = deck</a:t>
            </a:r>
          </a:p>
          <a:p>
            <a:pPr algn="just"/>
            <a:r>
              <a:rPr lang="en-US" dirty="0"/>
              <a:t>Each deck is made up of cards.</a:t>
            </a:r>
          </a:p>
          <a:p>
            <a:pPr algn="just"/>
            <a:r>
              <a:rPr lang="en-US" dirty="0"/>
              <a:t>Each card contains content that you want to display on the screen.</a:t>
            </a:r>
          </a:p>
          <a:p>
            <a:pPr algn="just"/>
            <a:r>
              <a:rPr lang="en-US" dirty="0"/>
              <a:t>Only one card is displayed at a time.</a:t>
            </a:r>
          </a:p>
          <a:p>
            <a:pPr algn="just"/>
            <a:r>
              <a:rPr lang="en-US" dirty="0"/>
              <a:t>First card is displayed first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C0E6-BAA1-4E37-B281-24E125F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 Tags/Elements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DB64-E716-4E70-A39F-4E832F7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Text Elements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Anchor Elements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Text Formatting Tags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Image Elements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Variable Elements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Task Elements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Input Elements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Event Elements</a:t>
            </a:r>
          </a:p>
        </p:txBody>
      </p:sp>
    </p:spTree>
    <p:extLst>
      <p:ext uri="{BB962C8B-B14F-4D97-AF65-F5344CB8AC3E}">
        <p14:creationId xmlns:p14="http://schemas.microsoft.com/office/powerpoint/2010/main" val="356556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C0E6-BAA1-4E37-B281-24E125F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 Tags/Elements(Cont.)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DB64-E716-4E70-A39F-4E832F7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Text Elements : &lt;br&gt;, &lt;p&gt;, &lt;table&gt;, &lt;tr&gt;, &lt;td&gt;, &lt;pre&gt;</a:t>
            </a:r>
          </a:p>
          <a:p>
            <a:pPr algn="just"/>
            <a:r>
              <a:rPr lang="en-US" dirty="0"/>
              <a:t>Anchor Elements : &lt;a&gt;, &lt;anchor&gt;</a:t>
            </a:r>
          </a:p>
          <a:p>
            <a:pPr algn="just"/>
            <a:r>
              <a:rPr lang="en-US" dirty="0"/>
              <a:t>Text Formatting Tags : &lt;b&gt;, &lt;big&gt;, &lt;small&gt;, &lt;em&gt;, &lt;strong&gt;, &lt;i&gt;, &lt;u&gt;</a:t>
            </a:r>
          </a:p>
          <a:p>
            <a:pPr algn="just"/>
            <a:r>
              <a:rPr lang="en-US" dirty="0"/>
              <a:t>Image Elements : &lt;img&gt;</a:t>
            </a:r>
          </a:p>
          <a:p>
            <a:pPr algn="just"/>
            <a:r>
              <a:rPr lang="en-US" dirty="0"/>
              <a:t>Variable Elements : &lt;setvar&gt;</a:t>
            </a:r>
          </a:p>
        </p:txBody>
      </p:sp>
    </p:spTree>
    <p:extLst>
      <p:ext uri="{BB962C8B-B14F-4D97-AF65-F5344CB8AC3E}">
        <p14:creationId xmlns:p14="http://schemas.microsoft.com/office/powerpoint/2010/main" val="87813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99F8-8935-482B-9CE8-243D921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WML Tags/Elements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5F17-ED4C-4730-AC72-6E624631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Task Elements : &lt;go&gt;, &lt;noop&gt;, &lt;prev&gt;, &lt;refresh&gt; </a:t>
            </a:r>
          </a:p>
          <a:p>
            <a:pPr algn="just"/>
            <a:r>
              <a:rPr lang="en-US" dirty="0"/>
              <a:t>Input Elements : &lt;input&gt;, &lt;select&gt;, &lt;option&gt;, &lt;fieldset&gt;, &lt;optgroup&gt;</a:t>
            </a:r>
          </a:p>
          <a:p>
            <a:pPr algn="just"/>
            <a:r>
              <a:rPr lang="en-US" dirty="0"/>
              <a:t>Event Elements : &lt;onevent&gt;, &lt;ontimer&gt;, &lt;onenterforward&gt;, &lt;onenterbackward&gt;, &lt;onpick&gt;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400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WML Presentation</vt:lpstr>
      <vt:lpstr>Contents</vt:lpstr>
      <vt:lpstr>WML</vt:lpstr>
      <vt:lpstr>WML Script</vt:lpstr>
      <vt:lpstr>Uses of WML Script</vt:lpstr>
      <vt:lpstr>WML Decks and Cards</vt:lpstr>
      <vt:lpstr>WML Tags/Elements</vt:lpstr>
      <vt:lpstr>WML Tags/Elements(Cont.)</vt:lpstr>
      <vt:lpstr>WML Tags/Elements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WML</dc:title>
  <dc:creator>Jenisha Munikar</dc:creator>
  <cp:lastModifiedBy>Jenisha Munikar</cp:lastModifiedBy>
  <cp:revision>26</cp:revision>
  <dcterms:created xsi:type="dcterms:W3CDTF">2022-02-13T16:35:05Z</dcterms:created>
  <dcterms:modified xsi:type="dcterms:W3CDTF">2022-02-13T19:22:37Z</dcterms:modified>
</cp:coreProperties>
</file>