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A82-E222-4F90-934B-52439FFBA5B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CFD-F145-49BB-BC9D-9B54C2166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5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A82-E222-4F90-934B-52439FFBA5B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CFD-F145-49BB-BC9D-9B54C2166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A82-E222-4F90-934B-52439FFBA5B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CFD-F145-49BB-BC9D-9B54C2166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3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A82-E222-4F90-934B-52439FFBA5B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CFD-F145-49BB-BC9D-9B54C2166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2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A82-E222-4F90-934B-52439FFBA5B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CFD-F145-49BB-BC9D-9B54C2166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0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A82-E222-4F90-934B-52439FFBA5B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CFD-F145-49BB-BC9D-9B54C2166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6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A82-E222-4F90-934B-52439FFBA5B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CFD-F145-49BB-BC9D-9B54C2166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4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A82-E222-4F90-934B-52439FFBA5B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CFD-F145-49BB-BC9D-9B54C2166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6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A82-E222-4F90-934B-52439FFBA5B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CFD-F145-49BB-BC9D-9B54C2166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7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A82-E222-4F90-934B-52439FFBA5B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CFD-F145-49BB-BC9D-9B54C2166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3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A82-E222-4F90-934B-52439FFBA5B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CFD-F145-49BB-BC9D-9B54C2166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1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A7A82-E222-4F90-934B-52439FFBA5B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65CFD-F145-49BB-BC9D-9B54C2166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9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Sequential Circuits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Flip-Flops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11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S-R Flip-Flop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05000"/>
            <a:ext cx="4163006" cy="192431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9050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8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Flip-Flop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05866"/>
            <a:ext cx="4058708" cy="168917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898939"/>
            <a:ext cx="3200400" cy="165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3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dirty="0" smtClean="0"/>
              <a:t>-K Flip-Flop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52600"/>
            <a:ext cx="4038600" cy="224366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133600"/>
            <a:ext cx="2944255" cy="159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6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Flip-Flop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18556"/>
            <a:ext cx="3962400" cy="21194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106756"/>
            <a:ext cx="34099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7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11</Words>
  <Application>Microsoft Office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Sequential Circuits </vt:lpstr>
      <vt:lpstr>S-R Flip-Flop</vt:lpstr>
      <vt:lpstr>D Flip-Flop</vt:lpstr>
      <vt:lpstr>J-K Flip-Flop</vt:lpstr>
      <vt:lpstr>T Flip-Flop 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Flip-Flops</dc:title>
  <dc:creator>ismail - [2010]</dc:creator>
  <cp:lastModifiedBy>ismail - [2010]</cp:lastModifiedBy>
  <cp:revision>7</cp:revision>
  <dcterms:created xsi:type="dcterms:W3CDTF">2019-07-29T15:45:12Z</dcterms:created>
  <dcterms:modified xsi:type="dcterms:W3CDTF">2019-07-29T16:57:17Z</dcterms:modified>
</cp:coreProperties>
</file>