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FC36-EDBA-4BB9-8C6B-1F301EAA673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059D-B7BB-4D62-9DD1-7FCE28D4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Flip-Flops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 </a:t>
            </a:r>
            <a:r>
              <a:rPr lang="en-US" dirty="0" smtClean="0"/>
              <a:t>Flip-Flop – </a:t>
            </a:r>
            <a:r>
              <a:rPr lang="en-US" sz="2000" dirty="0" smtClean="0"/>
              <a:t>Modified ver. Of SR Flip-Flop.  Only one Input.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59187"/>
              </p:ext>
            </p:extLst>
          </p:nvPr>
        </p:nvGraphicFramePr>
        <p:xfrm>
          <a:off x="838200" y="3886200"/>
          <a:ext cx="3124200" cy="2363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746760"/>
                <a:gridCol w="883920"/>
              </a:tblGrid>
              <a:tr h="318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smtClean="0"/>
                        <a:t>Invalid</a:t>
                      </a:r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6248400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S-R Flip-Flop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92284"/>
              </p:ext>
            </p:extLst>
          </p:nvPr>
        </p:nvGraphicFramePr>
        <p:xfrm>
          <a:off x="5445730" y="4191000"/>
          <a:ext cx="2377440" cy="1564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883920"/>
              </a:tblGrid>
              <a:tr h="2116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5791200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D Flip-Flop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5" y="1524000"/>
            <a:ext cx="4028017" cy="1676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2600507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J-K </a:t>
            </a:r>
            <a:r>
              <a:rPr lang="en-US" dirty="0" smtClean="0"/>
              <a:t>Flip-Flop – </a:t>
            </a:r>
            <a:r>
              <a:rPr lang="en-US" sz="2000" dirty="0" smtClean="0"/>
              <a:t>Refinement of SR F/F.  Invalid state is defined.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19212"/>
            <a:ext cx="3154681" cy="17526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33332"/>
              </p:ext>
            </p:extLst>
          </p:nvPr>
        </p:nvGraphicFramePr>
        <p:xfrm>
          <a:off x="838200" y="3886200"/>
          <a:ext cx="3124200" cy="2363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746760"/>
                <a:gridCol w="883920"/>
              </a:tblGrid>
              <a:tr h="318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 smtClean="0"/>
                        <a:t>Invalid</a:t>
                      </a:r>
                      <a:endParaRPr lang="en-US" b="1" i="1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6248400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S-R Flip-Flop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10710"/>
              </p:ext>
            </p:extLst>
          </p:nvPr>
        </p:nvGraphicFramePr>
        <p:xfrm>
          <a:off x="5033445" y="3884505"/>
          <a:ext cx="3124200" cy="2363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746760"/>
                <a:gridCol w="883920"/>
              </a:tblGrid>
              <a:tr h="318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 smtClean="0"/>
                        <a:t>Q</a:t>
                      </a:r>
                      <a:r>
                        <a:rPr lang="en-US" b="1" i="1" u="none" baseline="-25000" dirty="0" smtClean="0"/>
                        <a:t>n</a:t>
                      </a:r>
                      <a:r>
                        <a:rPr lang="en-US" sz="2000" b="1" i="1" u="none" baseline="0" dirty="0" smtClean="0"/>
                        <a:t>’</a:t>
                      </a:r>
                      <a:endParaRPr lang="en-US" b="1" i="1" u="none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11974" y="6248400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J-K Flip-Flop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17704"/>
              </p:ext>
            </p:extLst>
          </p:nvPr>
        </p:nvGraphicFramePr>
        <p:xfrm>
          <a:off x="6398016" y="1752600"/>
          <a:ext cx="2362200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0550"/>
                <a:gridCol w="590550"/>
                <a:gridCol w="590550"/>
                <a:gridCol w="590550"/>
              </a:tblGrid>
              <a:tr h="345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200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  <a:tr h="345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5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5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39225" y="1353135"/>
            <a:ext cx="2516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T.T </a:t>
            </a:r>
            <a:r>
              <a:rPr lang="en-US" sz="1600" b="1" dirty="0" err="1" smtClean="0"/>
              <a:t>fo</a:t>
            </a:r>
            <a:r>
              <a:rPr lang="en-US" sz="1600" b="1" dirty="0" smtClean="0"/>
              <a:t> S-R Latch using NAND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4312"/>
            <a:ext cx="2621497" cy="14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</a:t>
            </a:r>
            <a:r>
              <a:rPr lang="en-US" dirty="0" smtClean="0"/>
              <a:t>Flip-Flop – </a:t>
            </a:r>
            <a:r>
              <a:rPr lang="en-US" sz="2200" dirty="0" smtClean="0"/>
              <a:t>Derived from JK Flip-Flop . One input 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3747018" cy="2004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25612"/>
            <a:ext cx="3409950" cy="13430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39582"/>
              </p:ext>
            </p:extLst>
          </p:nvPr>
        </p:nvGraphicFramePr>
        <p:xfrm>
          <a:off x="838200" y="3886200"/>
          <a:ext cx="3124200" cy="2363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746760"/>
                <a:gridCol w="883920"/>
              </a:tblGrid>
              <a:tr h="318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smtClean="0"/>
                        <a:t>Q</a:t>
                      </a:r>
                      <a:r>
                        <a:rPr lang="en-US" b="0" i="0" u="none" baseline="-25000" dirty="0" smtClean="0"/>
                        <a:t>n</a:t>
                      </a:r>
                      <a:r>
                        <a:rPr lang="en-US" sz="2000" b="0" i="0" u="none" dirty="0" smtClean="0"/>
                        <a:t>’</a:t>
                      </a:r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6248400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J-K Flip-Flop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1569"/>
              </p:ext>
            </p:extLst>
          </p:nvPr>
        </p:nvGraphicFramePr>
        <p:xfrm>
          <a:off x="5599274" y="4191000"/>
          <a:ext cx="2377440" cy="1564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883920"/>
              </a:tblGrid>
              <a:tr h="318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smtClean="0"/>
                        <a:t>Q</a:t>
                      </a:r>
                      <a:r>
                        <a:rPr lang="en-US" b="0" i="0" u="none" baseline="-25000" dirty="0" smtClean="0"/>
                        <a:t>n</a:t>
                      </a:r>
                      <a:r>
                        <a:rPr lang="en-US" sz="2000" b="0" i="0" u="none" dirty="0" smtClean="0"/>
                        <a:t>’</a:t>
                      </a:r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5878036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T Flip-Flop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JK Flip-Flop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67200"/>
            <a:ext cx="5715000" cy="24345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43000"/>
            <a:ext cx="4870318" cy="30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Slave JK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2 JK flip-flops in series.</a:t>
            </a:r>
          </a:p>
          <a:p>
            <a:r>
              <a:rPr lang="en-US" dirty="0" smtClean="0"/>
              <a:t>One acts as ‘master’ and the other as ‘slave’</a:t>
            </a:r>
          </a:p>
          <a:p>
            <a:r>
              <a:rPr lang="en-US" dirty="0" smtClean="0"/>
              <a:t>It also includes an Inverter.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98983"/>
              </p:ext>
            </p:extLst>
          </p:nvPr>
        </p:nvGraphicFramePr>
        <p:xfrm>
          <a:off x="2895600" y="3712539"/>
          <a:ext cx="3124200" cy="2363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760"/>
                <a:gridCol w="746760"/>
                <a:gridCol w="746760"/>
                <a:gridCol w="883920"/>
              </a:tblGrid>
              <a:tr h="318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9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 smtClean="0"/>
                        <a:t>Q</a:t>
                      </a:r>
                      <a:r>
                        <a:rPr lang="en-US" b="1" i="1" u="none" baseline="-25000" dirty="0" smtClean="0"/>
                        <a:t>n</a:t>
                      </a:r>
                      <a:r>
                        <a:rPr lang="en-US" sz="2000" b="1" i="1" u="none" baseline="0" dirty="0" smtClean="0"/>
                        <a:t>’</a:t>
                      </a:r>
                      <a:endParaRPr lang="en-US" b="1" i="1" u="none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4129" y="6076434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T.T for J-K Flip-Flop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the clock is high, master is operational but slave is not operational(it will keep memory)</a:t>
            </a:r>
          </a:p>
          <a:p>
            <a:r>
              <a:rPr lang="en-US" sz="2800" dirty="0"/>
              <a:t>When the clock is </a:t>
            </a:r>
            <a:r>
              <a:rPr lang="en-US" sz="2800" dirty="0" smtClean="0"/>
              <a:t>low, </a:t>
            </a:r>
            <a:r>
              <a:rPr lang="en-US" sz="2800" dirty="0"/>
              <a:t>master is </a:t>
            </a:r>
            <a:r>
              <a:rPr lang="en-US" sz="2800" dirty="0" smtClean="0"/>
              <a:t>not functional </a:t>
            </a:r>
            <a:r>
              <a:rPr lang="en-US" sz="2800" dirty="0"/>
              <a:t>but slave </a:t>
            </a:r>
            <a:r>
              <a:rPr lang="en-US" sz="2800" dirty="0" smtClean="0"/>
              <a:t>is. The output at salve is fed back to master but the clock is low. So, In this case effect of feedback is eliminated(which </a:t>
            </a:r>
            <a:r>
              <a:rPr lang="en-US" sz="2800" smtClean="0"/>
              <a:t>eliminates racing)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50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336</Words>
  <Application>Microsoft Office PowerPoint</Application>
  <PresentationFormat>On-screen Show (4:3)</PresentationFormat>
  <Paragraphs>182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SEQUENTIAL CIRCUIT</vt:lpstr>
      <vt:lpstr>D Flip-Flop – Modified ver. Of SR Flip-Flop.  Only one Input.</vt:lpstr>
      <vt:lpstr>J-K Flip-Flop – Refinement of SR F/F.  Invalid state is defined.</vt:lpstr>
      <vt:lpstr>T Flip-Flop – Derived from JK Flip-Flop . One input </vt:lpstr>
      <vt:lpstr>Master Slave JK Flip-Flop</vt:lpstr>
      <vt:lpstr>Master Slave JK Flip-Flop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18</cp:revision>
  <dcterms:created xsi:type="dcterms:W3CDTF">2019-07-30T06:31:22Z</dcterms:created>
  <dcterms:modified xsi:type="dcterms:W3CDTF">2019-08-01T02:33:39Z</dcterms:modified>
</cp:coreProperties>
</file>