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190C-AB3F-4432-858A-5FA25B0B849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D2ED-29BB-44F6-9577-972E352F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4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190C-AB3F-4432-858A-5FA25B0B849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D2ED-29BB-44F6-9577-972E352F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2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190C-AB3F-4432-858A-5FA25B0B849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D2ED-29BB-44F6-9577-972E352F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1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190C-AB3F-4432-858A-5FA25B0B849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D2ED-29BB-44F6-9577-972E352F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4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190C-AB3F-4432-858A-5FA25B0B849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D2ED-29BB-44F6-9577-972E352F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190C-AB3F-4432-858A-5FA25B0B849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D2ED-29BB-44F6-9577-972E352F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190C-AB3F-4432-858A-5FA25B0B849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D2ED-29BB-44F6-9577-972E352F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190C-AB3F-4432-858A-5FA25B0B849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D2ED-29BB-44F6-9577-972E352F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5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190C-AB3F-4432-858A-5FA25B0B849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D2ED-29BB-44F6-9577-972E352F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2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190C-AB3F-4432-858A-5FA25B0B849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D2ED-29BB-44F6-9577-972E352F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3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190C-AB3F-4432-858A-5FA25B0B849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3D2ED-29BB-44F6-9577-972E352F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190C-AB3F-4432-858A-5FA25B0B8499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D2ED-29BB-44F6-9577-972E352F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5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SEQUENTIAL CIRCUIT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Conversion of Flip-Flop</a:t>
            </a:r>
          </a:p>
          <a:p>
            <a:r>
              <a:rPr lang="en-US" sz="2200" b="1" dirty="0" smtClean="0">
                <a:solidFill>
                  <a:schemeClr val="tx1"/>
                </a:solidFill>
              </a:rPr>
              <a:t>(Realization of one Flip-Flop using other Flip-Flop)</a:t>
            </a:r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53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= </a:t>
            </a:r>
            <a:r>
              <a:rPr lang="en-US" sz="2400" dirty="0" err="1" smtClean="0"/>
              <a:t>Q’</a:t>
            </a:r>
            <a:r>
              <a:rPr lang="en-US" sz="2400" baseline="-25000" dirty="0" err="1" smtClean="0"/>
              <a:t>a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b</a:t>
            </a:r>
            <a:r>
              <a:rPr lang="en-US" sz="2400" dirty="0" err="1" smtClean="0"/>
              <a:t>x</a:t>
            </a:r>
            <a:r>
              <a:rPr lang="en-US" sz="2400" dirty="0" smtClean="0"/>
              <a:t>’+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a</a:t>
            </a:r>
            <a:r>
              <a:rPr lang="en-US" sz="2400" dirty="0" err="1" smtClean="0"/>
              <a:t>Q’</a:t>
            </a:r>
            <a:r>
              <a:rPr lang="en-US" sz="2400" baseline="-25000" dirty="0" err="1" smtClean="0"/>
              <a:t>b</a:t>
            </a:r>
            <a:r>
              <a:rPr lang="en-US" sz="2400" dirty="0" err="1" smtClean="0"/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T</a:t>
            </a:r>
            <a:r>
              <a:rPr lang="en-US" sz="2400" baseline="-25000" dirty="0"/>
              <a:t>a</a:t>
            </a:r>
            <a:r>
              <a:rPr lang="en-US" sz="2400" dirty="0"/>
              <a:t> = </a:t>
            </a:r>
            <a:r>
              <a:rPr lang="en-US" sz="2400" dirty="0" err="1" smtClean="0"/>
              <a:t>Q’</a:t>
            </a:r>
            <a:r>
              <a:rPr lang="en-US" sz="2400" baseline="-25000" dirty="0" err="1" smtClean="0"/>
              <a:t>a</a:t>
            </a:r>
            <a:r>
              <a:rPr lang="en-US" sz="2400" dirty="0" err="1" smtClean="0"/>
              <a:t>Q’</a:t>
            </a:r>
            <a:r>
              <a:rPr lang="en-US" sz="2400" baseline="-25000" dirty="0" err="1" smtClean="0"/>
              <a:t>b</a:t>
            </a:r>
            <a:r>
              <a:rPr lang="en-US" sz="2400" dirty="0" err="1" smtClean="0"/>
              <a:t>x</a:t>
            </a:r>
            <a:r>
              <a:rPr lang="en-US" sz="2400" dirty="0"/>
              <a:t>+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a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b</a:t>
            </a:r>
            <a:r>
              <a:rPr lang="en-US" sz="2400" dirty="0" err="1" smtClean="0"/>
              <a:t>x</a:t>
            </a:r>
            <a:r>
              <a:rPr lang="en-US" sz="2400" dirty="0" smtClean="0"/>
              <a:t>’</a:t>
            </a:r>
            <a:br>
              <a:rPr lang="en-US" sz="2400" dirty="0" smtClean="0"/>
            </a:br>
            <a:r>
              <a:rPr lang="en-US" sz="2400" dirty="0" smtClean="0"/>
              <a:t>y=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a</a:t>
            </a:r>
            <a:r>
              <a:rPr lang="en-US" sz="2400" dirty="0" err="1" smtClean="0"/>
              <a:t>Q’</a:t>
            </a:r>
            <a:r>
              <a:rPr lang="en-US" sz="2400" baseline="-25000" dirty="0" err="1" smtClean="0"/>
              <a:t>b</a:t>
            </a:r>
            <a:r>
              <a:rPr lang="en-US" sz="2400" dirty="0" err="1" smtClean="0"/>
              <a:t>x</a:t>
            </a:r>
            <a:r>
              <a:rPr lang="en-US" sz="2400" dirty="0" smtClean="0"/>
              <a:t>’+ </a:t>
            </a:r>
            <a:r>
              <a:rPr lang="en-US" sz="2400" dirty="0" err="1" smtClean="0"/>
              <a:t>Q</a:t>
            </a:r>
            <a:r>
              <a:rPr lang="en-US" sz="2400" baseline="-25000" dirty="0" err="1" smtClean="0"/>
              <a:t>a</a:t>
            </a:r>
            <a:r>
              <a:rPr lang="en-US" sz="2400" dirty="0" err="1" smtClean="0"/>
              <a:t>Q’</a:t>
            </a:r>
            <a:r>
              <a:rPr lang="en-US" sz="2400" baseline="-25000" dirty="0" err="1" smtClean="0"/>
              <a:t>b</a:t>
            </a:r>
            <a:r>
              <a:rPr lang="en-US" sz="2400" dirty="0" err="1" smtClean="0"/>
              <a:t>x</a:t>
            </a:r>
            <a:r>
              <a:rPr lang="en-US" sz="2400" dirty="0" smtClean="0"/>
              <a:t> = </a:t>
            </a:r>
            <a:r>
              <a:rPr lang="en-US" sz="2400" dirty="0" err="1"/>
              <a:t>Q</a:t>
            </a:r>
            <a:r>
              <a:rPr lang="en-US" sz="2400" baseline="-25000" dirty="0" err="1"/>
              <a:t>a</a:t>
            </a:r>
            <a:r>
              <a:rPr lang="en-US" sz="2400" dirty="0" err="1"/>
              <a:t>Q’</a:t>
            </a:r>
            <a:r>
              <a:rPr lang="en-US" sz="2400" baseline="-25000" dirty="0" err="1"/>
              <a:t>b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103256"/>
              </p:ext>
            </p:extLst>
          </p:nvPr>
        </p:nvGraphicFramePr>
        <p:xfrm>
          <a:off x="1143000" y="304800"/>
          <a:ext cx="67818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1143000"/>
                <a:gridCol w="762000"/>
                <a:gridCol w="76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</a:p>
                    <a:p>
                      <a:pPr algn="ctr"/>
                      <a:r>
                        <a:rPr lang="en-US" dirty="0" smtClean="0"/>
                        <a:t>(y)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Using T f/f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r>
                        <a:rPr lang="en-US" baseline="-25000" dirty="0" err="1" smtClean="0"/>
                        <a:t>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r>
                        <a:rPr lang="en-US" baseline="-25000" dirty="0" err="1" smtClean="0"/>
                        <a:t>b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r>
                        <a:rPr lang="en-US" baseline="-25000" dirty="0" err="1" smtClean="0"/>
                        <a:t>a</a:t>
                      </a:r>
                      <a:r>
                        <a:rPr lang="en-US" baseline="30000" dirty="0" smtClean="0"/>
                        <a:t>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r>
                        <a:rPr lang="en-US" baseline="-25000" dirty="0" err="1" smtClean="0"/>
                        <a:t>b</a:t>
                      </a:r>
                      <a:r>
                        <a:rPr lang="en-US" baseline="30000" dirty="0" smtClean="0"/>
                        <a:t>+</a:t>
                      </a:r>
                      <a:endParaRPr lang="en-US" baseline="30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b</a:t>
                      </a:r>
                      <a:endParaRPr lang="en-US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9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1000"/>
            <a:ext cx="6858000" cy="6125328"/>
          </a:xfrm>
        </p:spPr>
      </p:pic>
    </p:spTree>
    <p:extLst>
      <p:ext uri="{BB962C8B-B14F-4D97-AF65-F5344CB8AC3E}">
        <p14:creationId xmlns:p14="http://schemas.microsoft.com/office/powerpoint/2010/main" val="217423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Flip-Flop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Characteristics table for required flip-flop.</a:t>
            </a:r>
          </a:p>
          <a:p>
            <a:r>
              <a:rPr lang="en-US" dirty="0" smtClean="0"/>
              <a:t>Make Excitation table for available flip-flop.</a:t>
            </a:r>
          </a:p>
          <a:p>
            <a:r>
              <a:rPr lang="en-US" dirty="0" smtClean="0"/>
              <a:t>Write Boolean expression for available flip-flop.</a:t>
            </a:r>
          </a:p>
          <a:p>
            <a:r>
              <a:rPr lang="en-US" dirty="0" smtClean="0"/>
              <a:t>Draw the circuit.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JK to 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flip-flop : D, Available flip-flop : JK</a:t>
            </a:r>
          </a:p>
          <a:p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94293"/>
              </p:ext>
            </p:extLst>
          </p:nvPr>
        </p:nvGraphicFramePr>
        <p:xfrm>
          <a:off x="914400" y="25908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0"/>
                <a:gridCol w="990600"/>
                <a:gridCol w="99060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r>
                        <a:rPr lang="en-US" baseline="-25000" dirty="0" err="1" smtClean="0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n+1</a:t>
                      </a: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18361"/>
              </p:ext>
            </p:extLst>
          </p:nvPr>
        </p:nvGraphicFramePr>
        <p:xfrm>
          <a:off x="914400" y="47244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r>
                        <a:rPr lang="en-US" baseline="-25000" dirty="0" err="1" smtClean="0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J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K</a:t>
                      </a: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5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SR to JK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 flip-flop : </a:t>
            </a:r>
            <a:r>
              <a:rPr lang="en-US" dirty="0" smtClean="0"/>
              <a:t>JK, </a:t>
            </a:r>
            <a:r>
              <a:rPr lang="en-US" dirty="0"/>
              <a:t>Available flip-flop : </a:t>
            </a:r>
            <a:r>
              <a:rPr lang="en-US" dirty="0" smtClean="0"/>
              <a:t>SR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340919"/>
              </p:ext>
            </p:extLst>
          </p:nvPr>
        </p:nvGraphicFramePr>
        <p:xfrm>
          <a:off x="914400" y="2590800"/>
          <a:ext cx="2971800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r>
                        <a:rPr lang="en-US" baseline="-25000" dirty="0" err="1" smtClean="0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n+1</a:t>
                      </a: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27216"/>
              </p:ext>
            </p:extLst>
          </p:nvPr>
        </p:nvGraphicFramePr>
        <p:xfrm>
          <a:off x="5257800" y="2514600"/>
          <a:ext cx="2971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</a:t>
                      </a:r>
                      <a:r>
                        <a:rPr lang="en-US" baseline="-25000" dirty="0" err="1" smtClean="0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baseline="-25000" dirty="0" smtClean="0"/>
                        <a:t>n+1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</a:t>
                      </a:r>
                      <a:endParaRPr lang="en-US" baseline="-25000" dirty="0" smtClean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08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asynchronous inputs.</a:t>
            </a:r>
          </a:p>
          <a:p>
            <a:r>
              <a:rPr lang="en-US" dirty="0" smtClean="0"/>
              <a:t>Flip-flop </a:t>
            </a:r>
            <a:r>
              <a:rPr lang="en-US" dirty="0"/>
              <a:t>have control over the outputs (Q and </a:t>
            </a:r>
            <a:r>
              <a:rPr lang="en-US" dirty="0" smtClean="0"/>
              <a:t>Q’) </a:t>
            </a:r>
            <a:r>
              <a:rPr lang="en-US" dirty="0"/>
              <a:t>regardless of clock </a:t>
            </a:r>
            <a:r>
              <a:rPr lang="en-US" dirty="0" smtClean="0"/>
              <a:t>signal.</a:t>
            </a:r>
          </a:p>
          <a:p>
            <a:r>
              <a:rPr lang="en-US" dirty="0"/>
              <a:t>These inputs are called the preset (PRE) and clear </a:t>
            </a:r>
            <a:r>
              <a:rPr lang="en-US" dirty="0" smtClean="0"/>
              <a:t>(CLR).</a:t>
            </a:r>
          </a:p>
          <a:p>
            <a:r>
              <a:rPr lang="en-US" dirty="0" smtClean="0"/>
              <a:t>When preset = 0, Q equals to 1</a:t>
            </a:r>
          </a:p>
          <a:p>
            <a:r>
              <a:rPr lang="en-US" dirty="0" smtClean="0"/>
              <a:t>When clear = 0, Q equals to 0</a:t>
            </a:r>
          </a:p>
        </p:txBody>
      </p:sp>
    </p:spTree>
    <p:extLst>
      <p:ext uri="{BB962C8B-B14F-4D97-AF65-F5344CB8AC3E}">
        <p14:creationId xmlns:p14="http://schemas.microsoft.com/office/powerpoint/2010/main" val="7696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Reduction and Assignment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7" y="1447800"/>
            <a:ext cx="8091693" cy="4551578"/>
          </a:xfrm>
        </p:spPr>
      </p:pic>
    </p:spTree>
    <p:extLst>
      <p:ext uri="{BB962C8B-B14F-4D97-AF65-F5344CB8AC3E}">
        <p14:creationId xmlns:p14="http://schemas.microsoft.com/office/powerpoint/2010/main" val="17849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182254"/>
              </p:ext>
            </p:extLst>
          </p:nvPr>
        </p:nvGraphicFramePr>
        <p:xfrm>
          <a:off x="381000" y="381000"/>
          <a:ext cx="82296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 State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638793"/>
              </p:ext>
            </p:extLst>
          </p:nvPr>
        </p:nvGraphicFramePr>
        <p:xfrm>
          <a:off x="381000" y="4038600"/>
          <a:ext cx="82296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 State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9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183823"/>
              </p:ext>
            </p:extLst>
          </p:nvPr>
        </p:nvGraphicFramePr>
        <p:xfrm>
          <a:off x="457200" y="304800"/>
          <a:ext cx="8229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 State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0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 Procedure for Sequential Circuit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Obtain the state table.</a:t>
            </a:r>
          </a:p>
          <a:p>
            <a:r>
              <a:rPr lang="en-US" sz="2800" dirty="0" smtClean="0"/>
              <a:t>Reduce the no. of state using state reduction method(If possible)</a:t>
            </a:r>
          </a:p>
          <a:p>
            <a:r>
              <a:rPr lang="en-US" sz="2800" dirty="0" smtClean="0"/>
              <a:t>Do state assignment(if required)</a:t>
            </a:r>
          </a:p>
          <a:p>
            <a:r>
              <a:rPr lang="en-US" sz="2800" dirty="0" smtClean="0"/>
              <a:t>Determine the number of flip flop required.</a:t>
            </a:r>
          </a:p>
          <a:p>
            <a:r>
              <a:rPr lang="en-US" sz="2800" dirty="0" smtClean="0"/>
              <a:t>Derive circuit excitation table from state table.</a:t>
            </a:r>
          </a:p>
          <a:p>
            <a:r>
              <a:rPr lang="en-US" sz="2800" dirty="0" smtClean="0"/>
              <a:t>Obtain the expression for circuit output and flip flop output.</a:t>
            </a:r>
          </a:p>
          <a:p>
            <a:r>
              <a:rPr lang="en-US" sz="2800" dirty="0" smtClean="0"/>
              <a:t>Implement the circuit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829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437</Words>
  <Application>Microsoft Office PowerPoint</Application>
  <PresentationFormat>On-screen Show (4:3)</PresentationFormat>
  <Paragraphs>291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SEQUENTIAL CIRCUIT</vt:lpstr>
      <vt:lpstr>Steps for Flip-Flop Conversion</vt:lpstr>
      <vt:lpstr>Example 1 – JK to D</vt:lpstr>
      <vt:lpstr>Example 2 – SR to JK</vt:lpstr>
      <vt:lpstr>Direct Inputs</vt:lpstr>
      <vt:lpstr>State Reduction and Assignment</vt:lpstr>
      <vt:lpstr>PowerPoint Presentation</vt:lpstr>
      <vt:lpstr>PowerPoint Presentation</vt:lpstr>
      <vt:lpstr>Design Procedure for Sequential Circuit</vt:lpstr>
      <vt:lpstr>Ta = Q’aQbx’+ QaQ’bx Ta = Q’aQ’bx+ QaQbx’ y=QaQ’bx’+ QaQ’bx = QaQ’b  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CIRCUIT</dc:title>
  <dc:creator>ismail - [2010]</dc:creator>
  <cp:lastModifiedBy>ismail - [2010]</cp:lastModifiedBy>
  <cp:revision>19</cp:revision>
  <dcterms:created xsi:type="dcterms:W3CDTF">2019-08-05T16:57:41Z</dcterms:created>
  <dcterms:modified xsi:type="dcterms:W3CDTF">2019-08-08T02:51:11Z</dcterms:modified>
</cp:coreProperties>
</file>