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3" r:id="rId5"/>
    <p:sldId id="258" r:id="rId6"/>
    <p:sldId id="265" r:id="rId7"/>
    <p:sldId id="267" r:id="rId8"/>
    <p:sldId id="270" r:id="rId9"/>
    <p:sldId id="272" r:id="rId10"/>
    <p:sldId id="268" r:id="rId11"/>
    <p:sldId id="269" r:id="rId12"/>
    <p:sldId id="259" r:id="rId13"/>
    <p:sldId id="260" r:id="rId14"/>
    <p:sldId id="26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E56AE-01E6-42FF-ACAA-BD05FA8FC104}" v="17" dt="2020-07-13T18:41:25.432"/>
    <p1510:client id="{EE29669B-0F8E-4470-8AC5-4B19A72293F1}" v="2" dt="2020-07-11T06:05:15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khar Acharya" userId="S::shikhar.acharya@tcmit.edu.np::6184f6f7-b10a-45f8-935b-33213281b922" providerId="AD" clId="Web-{6B7E56AE-01E6-42FF-ACAA-BD05FA8FC104}"/>
    <pc:docChg chg="modSld">
      <pc:chgData name="Shikhar Acharya" userId="S::shikhar.acharya@tcmit.edu.np::6184f6f7-b10a-45f8-935b-33213281b922" providerId="AD" clId="Web-{6B7E56AE-01E6-42FF-ACAA-BD05FA8FC104}" dt="2020-07-13T18:56:22.611" v="18" actId="1076"/>
      <pc:docMkLst>
        <pc:docMk/>
      </pc:docMkLst>
      <pc:sldChg chg="modSp">
        <pc:chgData name="Shikhar Acharya" userId="S::shikhar.acharya@tcmit.edu.np::6184f6f7-b10a-45f8-935b-33213281b922" providerId="AD" clId="Web-{6B7E56AE-01E6-42FF-ACAA-BD05FA8FC104}" dt="2020-07-13T14:04:07.992" v="2" actId="20577"/>
        <pc:sldMkLst>
          <pc:docMk/>
          <pc:sldMk cId="39506344" sldId="275"/>
        </pc:sldMkLst>
        <pc:spChg chg="mod">
          <ac:chgData name="Shikhar Acharya" userId="S::shikhar.acharya@tcmit.edu.np::6184f6f7-b10a-45f8-935b-33213281b922" providerId="AD" clId="Web-{6B7E56AE-01E6-42FF-ACAA-BD05FA8FC104}" dt="2020-07-13T14:04:07.992" v="2" actId="20577"/>
          <ac:spMkLst>
            <pc:docMk/>
            <pc:sldMk cId="39506344" sldId="275"/>
            <ac:spMk id="3" creationId="{00000000-0000-0000-0000-000000000000}"/>
          </ac:spMkLst>
        </pc:spChg>
      </pc:sldChg>
      <pc:sldChg chg="modSp">
        <pc:chgData name="Shikhar Acharya" userId="S::shikhar.acharya@tcmit.edu.np::6184f6f7-b10a-45f8-935b-33213281b922" providerId="AD" clId="Web-{6B7E56AE-01E6-42FF-ACAA-BD05FA8FC104}" dt="2020-07-13T18:40:24.901" v="14" actId="20577"/>
        <pc:sldMkLst>
          <pc:docMk/>
          <pc:sldMk cId="2639505550" sldId="285"/>
        </pc:sldMkLst>
        <pc:spChg chg="mod">
          <ac:chgData name="Shikhar Acharya" userId="S::shikhar.acharya@tcmit.edu.np::6184f6f7-b10a-45f8-935b-33213281b922" providerId="AD" clId="Web-{6B7E56AE-01E6-42FF-ACAA-BD05FA8FC104}" dt="2020-07-13T18:40:24.901" v="14" actId="20577"/>
          <ac:spMkLst>
            <pc:docMk/>
            <pc:sldMk cId="2639505550" sldId="285"/>
            <ac:spMk id="3" creationId="{00000000-0000-0000-0000-000000000000}"/>
          </ac:spMkLst>
        </pc:spChg>
      </pc:sldChg>
      <pc:sldChg chg="modSp">
        <pc:chgData name="Shikhar Acharya" userId="S::shikhar.acharya@tcmit.edu.np::6184f6f7-b10a-45f8-935b-33213281b922" providerId="AD" clId="Web-{6B7E56AE-01E6-42FF-ACAA-BD05FA8FC104}" dt="2020-07-13T18:56:22.611" v="18" actId="1076"/>
        <pc:sldMkLst>
          <pc:docMk/>
          <pc:sldMk cId="1292045638" sldId="287"/>
        </pc:sldMkLst>
        <pc:graphicFrameChg chg="mod">
          <ac:chgData name="Shikhar Acharya" userId="S::shikhar.acharya@tcmit.edu.np::6184f6f7-b10a-45f8-935b-33213281b922" providerId="AD" clId="Web-{6B7E56AE-01E6-42FF-ACAA-BD05FA8FC104}" dt="2020-07-13T18:56:22.611" v="18" actId="1076"/>
          <ac:graphicFrameMkLst>
            <pc:docMk/>
            <pc:sldMk cId="1292045638" sldId="287"/>
            <ac:graphicFrameMk id="5" creationId="{00000000-0000-0000-0000-000000000000}"/>
          </ac:graphicFrameMkLst>
        </pc:graphicFrameChg>
      </pc:sldChg>
    </pc:docChg>
  </pc:docChgLst>
  <pc:docChgLst>
    <pc:chgData name="Goma Thapa" userId="S::goma.thapa@tcmit.edu.np::24fe844d-9ca4-4e70-89e2-ef3d3ad921c4" providerId="AD" clId="Web-{EE29669B-0F8E-4470-8AC5-4B19A72293F1}"/>
    <pc:docChg chg="modSld">
      <pc:chgData name="Goma Thapa" userId="S::goma.thapa@tcmit.edu.np::24fe844d-9ca4-4e70-89e2-ef3d3ad921c4" providerId="AD" clId="Web-{EE29669B-0F8E-4470-8AC5-4B19A72293F1}" dt="2020-07-11T06:05:15.709" v="1" actId="20577"/>
      <pc:docMkLst>
        <pc:docMk/>
      </pc:docMkLst>
      <pc:sldChg chg="modSp">
        <pc:chgData name="Goma Thapa" userId="S::goma.thapa@tcmit.edu.np::24fe844d-9ca4-4e70-89e2-ef3d3ad921c4" providerId="AD" clId="Web-{EE29669B-0F8E-4470-8AC5-4B19A72293F1}" dt="2020-07-11T06:05:15.693" v="0" actId="20577"/>
        <pc:sldMkLst>
          <pc:docMk/>
          <pc:sldMk cId="340495922" sldId="274"/>
        </pc:sldMkLst>
        <pc:spChg chg="mod">
          <ac:chgData name="Goma Thapa" userId="S::goma.thapa@tcmit.edu.np::24fe844d-9ca4-4e70-89e2-ef3d3ad921c4" providerId="AD" clId="Web-{EE29669B-0F8E-4470-8AC5-4B19A72293F1}" dt="2020-07-11T06:05:15.693" v="0" actId="20577"/>
          <ac:spMkLst>
            <pc:docMk/>
            <pc:sldMk cId="340495922" sldId="274"/>
            <ac:spMk id="3" creationId="{00000000-0000-0000-0000-000000000000}"/>
          </ac:spMkLst>
        </pc:spChg>
      </pc:sldChg>
    </pc:docChg>
  </pc:docChgLst>
  <pc:docChgLst>
    <pc:chgData name="Chiran Rayamajhi" userId="653bb86b-8516-4351-bcfc-df77c715defd" providerId="ADAL" clId="{9CA08C4A-F5F2-7542-8C7C-E24E5A5750CD}"/>
    <pc:docChg chg="modSld">
      <pc:chgData name="Chiran Rayamajhi" userId="653bb86b-8516-4351-bcfc-df77c715defd" providerId="ADAL" clId="{9CA08C4A-F5F2-7542-8C7C-E24E5A5750CD}" dt="2019-05-19T17:43:23.851" v="1" actId="2161"/>
      <pc:docMkLst>
        <pc:docMk/>
      </pc:docMkLst>
      <pc:sldChg chg="addSp modSp">
        <pc:chgData name="Chiran Rayamajhi" userId="653bb86b-8516-4351-bcfc-df77c715defd" providerId="ADAL" clId="{9CA08C4A-F5F2-7542-8C7C-E24E5A5750CD}" dt="2019-05-19T17:43:23.851" v="1" actId="2161"/>
        <pc:sldMkLst>
          <pc:docMk/>
          <pc:sldMk cId="3501170090" sldId="273"/>
        </pc:sldMkLst>
        <pc:graphicFrameChg chg="add modGraphic">
          <ac:chgData name="Chiran Rayamajhi" userId="653bb86b-8516-4351-bcfc-df77c715defd" providerId="ADAL" clId="{9CA08C4A-F5F2-7542-8C7C-E24E5A5750CD}" dt="2019-05-19T17:43:23.851" v="1" actId="2161"/>
          <ac:graphicFrameMkLst>
            <pc:docMk/>
            <pc:sldMk cId="3501170090" sldId="273"/>
            <ac:graphicFrameMk id="4" creationId="{282508B8-C550-8140-B079-9399FFA0A758}"/>
          </ac:graphicFrameMkLst>
        </pc:graphicFrameChg>
      </pc:sldChg>
    </pc:docChg>
  </pc:docChgLst>
  <pc:docChgLst>
    <pc:chgData name="Bipin Kuinkel" userId="S::bipin.kuinkel@tcmit.edu.np::a95efd3e-671a-4c55-96a6-9833ec32269c" providerId="AD" clId="Web-{2A8F437E-17FC-4D2C-BA19-D670513AD6F6}"/>
    <pc:docChg chg="modSld">
      <pc:chgData name="Bipin Kuinkel" userId="S::bipin.kuinkel@tcmit.edu.np::a95efd3e-671a-4c55-96a6-9833ec32269c" providerId="AD" clId="Web-{2A8F437E-17FC-4D2C-BA19-D670513AD6F6}" dt="2020-07-24T08:46:24.103" v="2" actId="1076"/>
      <pc:docMkLst>
        <pc:docMk/>
      </pc:docMkLst>
      <pc:sldChg chg="modSp">
        <pc:chgData name="Bipin Kuinkel" userId="S::bipin.kuinkel@tcmit.edu.np::a95efd3e-671a-4c55-96a6-9833ec32269c" providerId="AD" clId="Web-{2A8F437E-17FC-4D2C-BA19-D670513AD6F6}" dt="2020-07-24T08:46:24.103" v="2" actId="1076"/>
        <pc:sldMkLst>
          <pc:docMk/>
          <pc:sldMk cId="1292045638" sldId="287"/>
        </pc:sldMkLst>
        <pc:graphicFrameChg chg="mod">
          <ac:chgData name="Bipin Kuinkel" userId="S::bipin.kuinkel@tcmit.edu.np::a95efd3e-671a-4c55-96a6-9833ec32269c" providerId="AD" clId="Web-{2A8F437E-17FC-4D2C-BA19-D670513AD6F6}" dt="2020-07-24T08:46:24.103" v="2" actId="1076"/>
          <ac:graphicFrameMkLst>
            <pc:docMk/>
            <pc:sldMk cId="1292045638" sldId="287"/>
            <ac:graphicFrameMk id="5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F516D8-0057-4CD8-9A0E-D33A24AB7128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2D9F8D37-62F9-4287-BCD5-B77BA94ED755}" type="pres">
      <dgm:prSet presAssocID="{EAF516D8-0057-4CD8-9A0E-D33A24AB7128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1780CF1A-C33C-4A69-9939-042776C600BF}" type="presOf" srcId="{EAF516D8-0057-4CD8-9A0E-D33A24AB7128}" destId="{2D9F8D37-62F9-4287-BCD5-B77BA94ED755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62E5E-BC0C-4954-9AF0-2CA0A190746E}" type="doc">
      <dgm:prSet loTypeId="urn:microsoft.com/office/officeart/2009/layout/CircleArrowProcess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EBABE4-417C-46AB-860E-F84CEF507EE0}">
      <dgm:prSet phldrT="[Text]" custT="1"/>
      <dgm:spPr/>
      <dgm:t>
        <a:bodyPr/>
        <a:lstStyle/>
        <a:p>
          <a:r>
            <a:rPr lang="en-US" sz="1400" b="1"/>
            <a:t>PLANNING</a:t>
          </a:r>
        </a:p>
      </dgm:t>
    </dgm:pt>
    <dgm:pt modelId="{B8CA7CAB-C053-4DA4-9881-71C4D932A25E}" type="parTrans" cxnId="{A65D34AD-705B-4C57-B3D8-B34A5770E3F9}">
      <dgm:prSet/>
      <dgm:spPr/>
      <dgm:t>
        <a:bodyPr/>
        <a:lstStyle/>
        <a:p>
          <a:endParaRPr lang="en-US"/>
        </a:p>
      </dgm:t>
    </dgm:pt>
    <dgm:pt modelId="{B3C50363-F36E-47B1-8938-E9D4E612B246}" type="sibTrans" cxnId="{A65D34AD-705B-4C57-B3D8-B34A5770E3F9}">
      <dgm:prSet/>
      <dgm:spPr/>
      <dgm:t>
        <a:bodyPr/>
        <a:lstStyle/>
        <a:p>
          <a:endParaRPr lang="en-US"/>
        </a:p>
      </dgm:t>
    </dgm:pt>
    <dgm:pt modelId="{18FA4752-6076-4914-BB5D-77A640C7C2F6}">
      <dgm:prSet phldrT="[Text]" custT="1"/>
      <dgm:spPr/>
      <dgm:t>
        <a:bodyPr/>
        <a:lstStyle/>
        <a:p>
          <a:r>
            <a:rPr lang="en-US" sz="1400" b="1"/>
            <a:t>ANALYSIS</a:t>
          </a:r>
        </a:p>
      </dgm:t>
    </dgm:pt>
    <dgm:pt modelId="{8929E5F2-88CB-420E-AA0B-AD325CE7427F}" type="parTrans" cxnId="{0492F617-27CE-44F9-8928-6474C7B51A4C}">
      <dgm:prSet/>
      <dgm:spPr/>
      <dgm:t>
        <a:bodyPr/>
        <a:lstStyle/>
        <a:p>
          <a:endParaRPr lang="en-US"/>
        </a:p>
      </dgm:t>
    </dgm:pt>
    <dgm:pt modelId="{C680D07F-C3E3-4597-AC4B-62ED21A21024}" type="sibTrans" cxnId="{0492F617-27CE-44F9-8928-6474C7B51A4C}">
      <dgm:prSet/>
      <dgm:spPr/>
      <dgm:t>
        <a:bodyPr/>
        <a:lstStyle/>
        <a:p>
          <a:endParaRPr lang="en-US"/>
        </a:p>
      </dgm:t>
    </dgm:pt>
    <dgm:pt modelId="{4BC9098E-5FBC-4696-8CAF-6C2F1B42C609}">
      <dgm:prSet phldrT="[Text]" custT="1"/>
      <dgm:spPr/>
      <dgm:t>
        <a:bodyPr/>
        <a:lstStyle/>
        <a:p>
          <a:r>
            <a:rPr lang="en-US" sz="1400" b="1"/>
            <a:t>DESIGN</a:t>
          </a:r>
        </a:p>
      </dgm:t>
    </dgm:pt>
    <dgm:pt modelId="{8E93AC23-CA77-4900-A06E-0D4ADE7FCA18}" type="parTrans" cxnId="{F25AEBE3-586D-4FAF-933B-50D0CAB7AA77}">
      <dgm:prSet/>
      <dgm:spPr/>
      <dgm:t>
        <a:bodyPr/>
        <a:lstStyle/>
        <a:p>
          <a:endParaRPr lang="en-US"/>
        </a:p>
      </dgm:t>
    </dgm:pt>
    <dgm:pt modelId="{22477471-9EDB-429D-9669-06FE144E0488}" type="sibTrans" cxnId="{F25AEBE3-586D-4FAF-933B-50D0CAB7AA77}">
      <dgm:prSet/>
      <dgm:spPr/>
      <dgm:t>
        <a:bodyPr/>
        <a:lstStyle/>
        <a:p>
          <a:endParaRPr lang="en-US"/>
        </a:p>
      </dgm:t>
    </dgm:pt>
    <dgm:pt modelId="{0F2E23A7-E081-4188-9B55-76BB610A417A}">
      <dgm:prSet phldrT="[Text]" custT="1"/>
      <dgm:spPr/>
      <dgm:t>
        <a:bodyPr/>
        <a:lstStyle/>
        <a:p>
          <a:r>
            <a:rPr lang="en-US" sz="1400" b="1"/>
            <a:t>CODING</a:t>
          </a:r>
        </a:p>
      </dgm:t>
    </dgm:pt>
    <dgm:pt modelId="{A79F6C66-EB95-4A70-81AF-5FB42EBC5233}" type="parTrans" cxnId="{4C58B320-7063-412D-9B17-6910A0C3EB8F}">
      <dgm:prSet/>
      <dgm:spPr/>
      <dgm:t>
        <a:bodyPr/>
        <a:lstStyle/>
        <a:p>
          <a:endParaRPr lang="en-US"/>
        </a:p>
      </dgm:t>
    </dgm:pt>
    <dgm:pt modelId="{8C3F38CE-EFE3-48DA-8AAD-D8A93E4DE574}" type="sibTrans" cxnId="{4C58B320-7063-412D-9B17-6910A0C3EB8F}">
      <dgm:prSet/>
      <dgm:spPr/>
      <dgm:t>
        <a:bodyPr/>
        <a:lstStyle/>
        <a:p>
          <a:endParaRPr lang="en-US"/>
        </a:p>
      </dgm:t>
    </dgm:pt>
    <dgm:pt modelId="{91BFC881-6090-4D78-A8ED-DA7B1808FC08}">
      <dgm:prSet phldrT="[Text]" custT="1"/>
      <dgm:spPr/>
      <dgm:t>
        <a:bodyPr/>
        <a:lstStyle/>
        <a:p>
          <a:r>
            <a:rPr lang="en-US" sz="1400" b="1"/>
            <a:t>TESTING</a:t>
          </a:r>
        </a:p>
      </dgm:t>
    </dgm:pt>
    <dgm:pt modelId="{15E11781-AD65-4A4F-8AEE-CB4713D4AA12}" type="parTrans" cxnId="{7178BECE-C3D7-4D0E-86CA-67440965FDC9}">
      <dgm:prSet/>
      <dgm:spPr/>
      <dgm:t>
        <a:bodyPr/>
        <a:lstStyle/>
        <a:p>
          <a:endParaRPr lang="en-US"/>
        </a:p>
      </dgm:t>
    </dgm:pt>
    <dgm:pt modelId="{F81D79A5-2AF6-4E80-BF6D-039864697983}" type="sibTrans" cxnId="{7178BECE-C3D7-4D0E-86CA-67440965FDC9}">
      <dgm:prSet/>
      <dgm:spPr/>
      <dgm:t>
        <a:bodyPr/>
        <a:lstStyle/>
        <a:p>
          <a:endParaRPr lang="en-US"/>
        </a:p>
      </dgm:t>
    </dgm:pt>
    <dgm:pt modelId="{315A14E2-8BC7-4A57-AF42-69F9B9DC7247}">
      <dgm:prSet phldrT="[Text]" custT="1"/>
      <dgm:spPr/>
      <dgm:t>
        <a:bodyPr/>
        <a:lstStyle/>
        <a:p>
          <a:r>
            <a:rPr lang="en-US" sz="1400" b="1"/>
            <a:t>MAINTENANCE</a:t>
          </a:r>
        </a:p>
      </dgm:t>
    </dgm:pt>
    <dgm:pt modelId="{D56E3C00-2D24-4A8C-BA25-2DF64EAFE4F5}" type="parTrans" cxnId="{22FAD07C-C5FF-4BE1-ACFA-BA02E449F5B0}">
      <dgm:prSet/>
      <dgm:spPr/>
      <dgm:t>
        <a:bodyPr/>
        <a:lstStyle/>
        <a:p>
          <a:endParaRPr lang="en-US"/>
        </a:p>
      </dgm:t>
    </dgm:pt>
    <dgm:pt modelId="{534C4844-033E-4BA0-B021-CB162F18CC9E}" type="sibTrans" cxnId="{22FAD07C-C5FF-4BE1-ACFA-BA02E449F5B0}">
      <dgm:prSet/>
      <dgm:spPr/>
      <dgm:t>
        <a:bodyPr/>
        <a:lstStyle/>
        <a:p>
          <a:endParaRPr lang="en-US"/>
        </a:p>
      </dgm:t>
    </dgm:pt>
    <dgm:pt modelId="{9F3E2586-9353-4DE4-86FB-DF9BC0CC9877}" type="pres">
      <dgm:prSet presAssocID="{15F62E5E-BC0C-4954-9AF0-2CA0A19074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C35AD4-4C57-4417-8D98-B0A9FE1C8747}" type="pres">
      <dgm:prSet presAssocID="{7FEBABE4-417C-46AB-860E-F84CEF507EE0}" presName="Accent1" presStyleCnt="0"/>
      <dgm:spPr/>
    </dgm:pt>
    <dgm:pt modelId="{E41C87C7-4E33-411B-9079-B45FFA812DCC}" type="pres">
      <dgm:prSet presAssocID="{7FEBABE4-417C-46AB-860E-F84CEF507EE0}" presName="Accent" presStyleLbl="node1" presStyleIdx="0" presStyleCnt="6" custScaleX="137699" custScaleY="113009"/>
      <dgm:spPr/>
    </dgm:pt>
    <dgm:pt modelId="{D4E5B4DB-69B6-47E7-A544-A96DFD2A0BC0}" type="pres">
      <dgm:prSet presAssocID="{7FEBABE4-417C-46AB-860E-F84CEF507EE0}" presName="Parent1" presStyleLbl="revTx" presStyleIdx="0" presStyleCnt="6" custScaleX="144564" custScaleY="86903">
        <dgm:presLayoutVars>
          <dgm:chMax val="1"/>
          <dgm:chPref val="1"/>
          <dgm:bulletEnabled val="1"/>
        </dgm:presLayoutVars>
      </dgm:prSet>
      <dgm:spPr/>
    </dgm:pt>
    <dgm:pt modelId="{8733EB3A-D0D5-4EA9-AC84-9FE3AC4F2ACE}" type="pres">
      <dgm:prSet presAssocID="{18FA4752-6076-4914-BB5D-77A640C7C2F6}" presName="Accent2" presStyleCnt="0"/>
      <dgm:spPr/>
    </dgm:pt>
    <dgm:pt modelId="{AEC44732-D83A-449E-8456-25067CF2667A}" type="pres">
      <dgm:prSet presAssocID="{18FA4752-6076-4914-BB5D-77A640C7C2F6}" presName="Accent" presStyleLbl="node1" presStyleIdx="1" presStyleCnt="6" custScaleX="130262" custScaleY="105668"/>
      <dgm:spPr/>
    </dgm:pt>
    <dgm:pt modelId="{93DDDEF5-E50B-4531-932C-EF6B2C95141D}" type="pres">
      <dgm:prSet presAssocID="{18FA4752-6076-4914-BB5D-77A640C7C2F6}" presName="Parent2" presStyleLbl="revTx" presStyleIdx="1" presStyleCnt="6" custScaleX="126827" custLinFactNeighborX="-16325" custLinFactNeighborY="-12858">
        <dgm:presLayoutVars>
          <dgm:chMax val="1"/>
          <dgm:chPref val="1"/>
          <dgm:bulletEnabled val="1"/>
        </dgm:presLayoutVars>
      </dgm:prSet>
      <dgm:spPr/>
    </dgm:pt>
    <dgm:pt modelId="{26500706-6E8E-4B79-BD2D-C84D8CEA2E41}" type="pres">
      <dgm:prSet presAssocID="{4BC9098E-5FBC-4696-8CAF-6C2F1B42C609}" presName="Accent3" presStyleCnt="0"/>
      <dgm:spPr/>
    </dgm:pt>
    <dgm:pt modelId="{ACB2EDB7-02D6-45D0-BF87-6CCDAFA0A422}" type="pres">
      <dgm:prSet presAssocID="{4BC9098E-5FBC-4696-8CAF-6C2F1B42C609}" presName="Accent" presStyleLbl="node1" presStyleIdx="2" presStyleCnt="6" custScaleX="130005" custScaleY="127273"/>
      <dgm:spPr/>
    </dgm:pt>
    <dgm:pt modelId="{FB16C87E-AA1C-4CFE-A30F-A021CA3ACD02}" type="pres">
      <dgm:prSet presAssocID="{4BC9098E-5FBC-4696-8CAF-6C2F1B42C609}" presName="Parent3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8B7FD5F5-0E87-4409-8262-8BA2204AF41F}" type="pres">
      <dgm:prSet presAssocID="{0F2E23A7-E081-4188-9B55-76BB610A417A}" presName="Accent4" presStyleCnt="0"/>
      <dgm:spPr/>
    </dgm:pt>
    <dgm:pt modelId="{FD1CF1DC-6690-41E2-9A46-585A5B31DAEF}" type="pres">
      <dgm:prSet presAssocID="{0F2E23A7-E081-4188-9B55-76BB610A417A}" presName="Accent" presStyleLbl="node1" presStyleIdx="3" presStyleCnt="6" custScaleX="133980" custScaleY="103385"/>
      <dgm:spPr/>
    </dgm:pt>
    <dgm:pt modelId="{B9878650-14E4-4927-A431-7216B4E1FC6D}" type="pres">
      <dgm:prSet presAssocID="{0F2E23A7-E081-4188-9B55-76BB610A417A}" presName="Parent4" presStyleLbl="revTx" presStyleIdx="3" presStyleCnt="6" custScaleX="139027">
        <dgm:presLayoutVars>
          <dgm:chMax val="1"/>
          <dgm:chPref val="1"/>
          <dgm:bulletEnabled val="1"/>
        </dgm:presLayoutVars>
      </dgm:prSet>
      <dgm:spPr/>
    </dgm:pt>
    <dgm:pt modelId="{B2CF4D20-D437-4DAF-9614-F684307EC5F5}" type="pres">
      <dgm:prSet presAssocID="{91BFC881-6090-4D78-A8ED-DA7B1808FC08}" presName="Accent5" presStyleCnt="0"/>
      <dgm:spPr/>
    </dgm:pt>
    <dgm:pt modelId="{6CD4956A-E0C2-495E-A08D-2BD71BEF3D9F}" type="pres">
      <dgm:prSet presAssocID="{91BFC881-6090-4D78-A8ED-DA7B1808FC08}" presName="Accent" presStyleLbl="node1" presStyleIdx="4" presStyleCnt="6" custScaleX="139559" custScaleY="113884"/>
      <dgm:spPr/>
    </dgm:pt>
    <dgm:pt modelId="{D87BE327-68FA-4DD0-B4E5-61E75D4A83C1}" type="pres">
      <dgm:prSet presAssocID="{91BFC881-6090-4D78-A8ED-DA7B1808FC08}" presName="Parent5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DFFD42E9-B8E1-433B-A875-92B6BE61FD61}" type="pres">
      <dgm:prSet presAssocID="{315A14E2-8BC7-4A57-AF42-69F9B9DC7247}" presName="Accent6" presStyleCnt="0"/>
      <dgm:spPr/>
    </dgm:pt>
    <dgm:pt modelId="{688FA0C7-D1EE-47B3-9F7F-DFBE928B7D7D}" type="pres">
      <dgm:prSet presAssocID="{315A14E2-8BC7-4A57-AF42-69F9B9DC7247}" presName="Accent" presStyleLbl="node1" presStyleIdx="5" presStyleCnt="6" custScaleX="143944" custScaleY="118982"/>
      <dgm:spPr/>
    </dgm:pt>
    <dgm:pt modelId="{4F314963-D402-4EB1-B3A3-F857F66D87C1}" type="pres">
      <dgm:prSet presAssocID="{315A14E2-8BC7-4A57-AF42-69F9B9DC7247}" presName="Parent6" presStyleLbl="revTx" presStyleIdx="5" presStyleCnt="6" custScaleX="208628" custLinFactNeighborX="4125" custLinFactNeighborY="375">
        <dgm:presLayoutVars>
          <dgm:chMax val="1"/>
          <dgm:chPref val="1"/>
          <dgm:bulletEnabled val="1"/>
        </dgm:presLayoutVars>
      </dgm:prSet>
      <dgm:spPr/>
    </dgm:pt>
  </dgm:ptLst>
  <dgm:cxnLst>
    <dgm:cxn modelId="{0492F617-27CE-44F9-8928-6474C7B51A4C}" srcId="{15F62E5E-BC0C-4954-9AF0-2CA0A190746E}" destId="{18FA4752-6076-4914-BB5D-77A640C7C2F6}" srcOrd="1" destOrd="0" parTransId="{8929E5F2-88CB-420E-AA0B-AD325CE7427F}" sibTransId="{C680D07F-C3E3-4597-AC4B-62ED21A21024}"/>
    <dgm:cxn modelId="{4C58B320-7063-412D-9B17-6910A0C3EB8F}" srcId="{15F62E5E-BC0C-4954-9AF0-2CA0A190746E}" destId="{0F2E23A7-E081-4188-9B55-76BB610A417A}" srcOrd="3" destOrd="0" parTransId="{A79F6C66-EB95-4A70-81AF-5FB42EBC5233}" sibTransId="{8C3F38CE-EFE3-48DA-8AAD-D8A93E4DE574}"/>
    <dgm:cxn modelId="{B53C683E-136A-4C83-B316-95A14444FF03}" type="presOf" srcId="{15F62E5E-BC0C-4954-9AF0-2CA0A190746E}" destId="{9F3E2586-9353-4DE4-86FB-DF9BC0CC9877}" srcOrd="0" destOrd="0" presId="urn:microsoft.com/office/officeart/2009/layout/CircleArrowProcess"/>
    <dgm:cxn modelId="{A941B47C-5EBE-4902-9B64-642831BD5683}" type="presOf" srcId="{7FEBABE4-417C-46AB-860E-F84CEF507EE0}" destId="{D4E5B4DB-69B6-47E7-A544-A96DFD2A0BC0}" srcOrd="0" destOrd="0" presId="urn:microsoft.com/office/officeart/2009/layout/CircleArrowProcess"/>
    <dgm:cxn modelId="{22FAD07C-C5FF-4BE1-ACFA-BA02E449F5B0}" srcId="{15F62E5E-BC0C-4954-9AF0-2CA0A190746E}" destId="{315A14E2-8BC7-4A57-AF42-69F9B9DC7247}" srcOrd="5" destOrd="0" parTransId="{D56E3C00-2D24-4A8C-BA25-2DF64EAFE4F5}" sibTransId="{534C4844-033E-4BA0-B021-CB162F18CC9E}"/>
    <dgm:cxn modelId="{2EBE7995-5285-4ECE-A2AB-55B14F7F78EF}" type="presOf" srcId="{4BC9098E-5FBC-4696-8CAF-6C2F1B42C609}" destId="{FB16C87E-AA1C-4CFE-A30F-A021CA3ACD02}" srcOrd="0" destOrd="0" presId="urn:microsoft.com/office/officeart/2009/layout/CircleArrowProcess"/>
    <dgm:cxn modelId="{DB21FA99-91EC-4D63-B4CD-C798A56C3F3C}" type="presOf" srcId="{315A14E2-8BC7-4A57-AF42-69F9B9DC7247}" destId="{4F314963-D402-4EB1-B3A3-F857F66D87C1}" srcOrd="0" destOrd="0" presId="urn:microsoft.com/office/officeart/2009/layout/CircleArrowProcess"/>
    <dgm:cxn modelId="{EDD912A3-D2CF-479F-B17E-AA0D0D6A703B}" type="presOf" srcId="{91BFC881-6090-4D78-A8ED-DA7B1808FC08}" destId="{D87BE327-68FA-4DD0-B4E5-61E75D4A83C1}" srcOrd="0" destOrd="0" presId="urn:microsoft.com/office/officeart/2009/layout/CircleArrowProcess"/>
    <dgm:cxn modelId="{A65D34AD-705B-4C57-B3D8-B34A5770E3F9}" srcId="{15F62E5E-BC0C-4954-9AF0-2CA0A190746E}" destId="{7FEBABE4-417C-46AB-860E-F84CEF507EE0}" srcOrd="0" destOrd="0" parTransId="{B8CA7CAB-C053-4DA4-9881-71C4D932A25E}" sibTransId="{B3C50363-F36E-47B1-8938-E9D4E612B246}"/>
    <dgm:cxn modelId="{8105A9C6-8DFF-43F7-B947-4287B68CB243}" type="presOf" srcId="{0F2E23A7-E081-4188-9B55-76BB610A417A}" destId="{B9878650-14E4-4927-A431-7216B4E1FC6D}" srcOrd="0" destOrd="0" presId="urn:microsoft.com/office/officeart/2009/layout/CircleArrowProcess"/>
    <dgm:cxn modelId="{7178BECE-C3D7-4D0E-86CA-67440965FDC9}" srcId="{15F62E5E-BC0C-4954-9AF0-2CA0A190746E}" destId="{91BFC881-6090-4D78-A8ED-DA7B1808FC08}" srcOrd="4" destOrd="0" parTransId="{15E11781-AD65-4A4F-8AEE-CB4713D4AA12}" sibTransId="{F81D79A5-2AF6-4E80-BF6D-039864697983}"/>
    <dgm:cxn modelId="{F25AEBE3-586D-4FAF-933B-50D0CAB7AA77}" srcId="{15F62E5E-BC0C-4954-9AF0-2CA0A190746E}" destId="{4BC9098E-5FBC-4696-8CAF-6C2F1B42C609}" srcOrd="2" destOrd="0" parTransId="{8E93AC23-CA77-4900-A06E-0D4ADE7FCA18}" sibTransId="{22477471-9EDB-429D-9669-06FE144E0488}"/>
    <dgm:cxn modelId="{CD74FCFF-D73E-4047-9F67-3A0A045697A0}" type="presOf" srcId="{18FA4752-6076-4914-BB5D-77A640C7C2F6}" destId="{93DDDEF5-E50B-4531-932C-EF6B2C95141D}" srcOrd="0" destOrd="0" presId="urn:microsoft.com/office/officeart/2009/layout/CircleArrowProcess"/>
    <dgm:cxn modelId="{D79B9538-C678-4D90-B874-ABA845CF17FC}" type="presParOf" srcId="{9F3E2586-9353-4DE4-86FB-DF9BC0CC9877}" destId="{6CC35AD4-4C57-4417-8D98-B0A9FE1C8747}" srcOrd="0" destOrd="0" presId="urn:microsoft.com/office/officeart/2009/layout/CircleArrowProcess"/>
    <dgm:cxn modelId="{29DBA1EB-2422-43A0-BB07-9C0BE67B03AC}" type="presParOf" srcId="{6CC35AD4-4C57-4417-8D98-B0A9FE1C8747}" destId="{E41C87C7-4E33-411B-9079-B45FFA812DCC}" srcOrd="0" destOrd="0" presId="urn:microsoft.com/office/officeart/2009/layout/CircleArrowProcess"/>
    <dgm:cxn modelId="{144DC9D7-7031-4DF7-B334-3EA72695EEBE}" type="presParOf" srcId="{9F3E2586-9353-4DE4-86FB-DF9BC0CC9877}" destId="{D4E5B4DB-69B6-47E7-A544-A96DFD2A0BC0}" srcOrd="1" destOrd="0" presId="urn:microsoft.com/office/officeart/2009/layout/CircleArrowProcess"/>
    <dgm:cxn modelId="{3CF881EC-0EA0-430E-B65B-B2B45589A236}" type="presParOf" srcId="{9F3E2586-9353-4DE4-86FB-DF9BC0CC9877}" destId="{8733EB3A-D0D5-4EA9-AC84-9FE3AC4F2ACE}" srcOrd="2" destOrd="0" presId="urn:microsoft.com/office/officeart/2009/layout/CircleArrowProcess"/>
    <dgm:cxn modelId="{9C68E0D6-5A52-4AAF-9869-E51D6244DD6B}" type="presParOf" srcId="{8733EB3A-D0D5-4EA9-AC84-9FE3AC4F2ACE}" destId="{AEC44732-D83A-449E-8456-25067CF2667A}" srcOrd="0" destOrd="0" presId="urn:microsoft.com/office/officeart/2009/layout/CircleArrowProcess"/>
    <dgm:cxn modelId="{9876D80D-6C1D-4841-8BA9-04163DF1AF6E}" type="presParOf" srcId="{9F3E2586-9353-4DE4-86FB-DF9BC0CC9877}" destId="{93DDDEF5-E50B-4531-932C-EF6B2C95141D}" srcOrd="3" destOrd="0" presId="urn:microsoft.com/office/officeart/2009/layout/CircleArrowProcess"/>
    <dgm:cxn modelId="{26220405-F41D-4951-8B84-1C57BAFA4646}" type="presParOf" srcId="{9F3E2586-9353-4DE4-86FB-DF9BC0CC9877}" destId="{26500706-6E8E-4B79-BD2D-C84D8CEA2E41}" srcOrd="4" destOrd="0" presId="urn:microsoft.com/office/officeart/2009/layout/CircleArrowProcess"/>
    <dgm:cxn modelId="{265D6DCE-EBA5-43C3-B7A9-71432BA35C69}" type="presParOf" srcId="{26500706-6E8E-4B79-BD2D-C84D8CEA2E41}" destId="{ACB2EDB7-02D6-45D0-BF87-6CCDAFA0A422}" srcOrd="0" destOrd="0" presId="urn:microsoft.com/office/officeart/2009/layout/CircleArrowProcess"/>
    <dgm:cxn modelId="{85C10894-279C-4B89-B158-7F6C53218649}" type="presParOf" srcId="{9F3E2586-9353-4DE4-86FB-DF9BC0CC9877}" destId="{FB16C87E-AA1C-4CFE-A30F-A021CA3ACD02}" srcOrd="5" destOrd="0" presId="urn:microsoft.com/office/officeart/2009/layout/CircleArrowProcess"/>
    <dgm:cxn modelId="{1714C05C-1768-4404-BDD6-416B284EE324}" type="presParOf" srcId="{9F3E2586-9353-4DE4-86FB-DF9BC0CC9877}" destId="{8B7FD5F5-0E87-4409-8262-8BA2204AF41F}" srcOrd="6" destOrd="0" presId="urn:microsoft.com/office/officeart/2009/layout/CircleArrowProcess"/>
    <dgm:cxn modelId="{44C8896E-8950-4AA9-9BEC-4289CC026E50}" type="presParOf" srcId="{8B7FD5F5-0E87-4409-8262-8BA2204AF41F}" destId="{FD1CF1DC-6690-41E2-9A46-585A5B31DAEF}" srcOrd="0" destOrd="0" presId="urn:microsoft.com/office/officeart/2009/layout/CircleArrowProcess"/>
    <dgm:cxn modelId="{9E69A268-9CDC-41D2-8CE7-75FD38DEBA14}" type="presParOf" srcId="{9F3E2586-9353-4DE4-86FB-DF9BC0CC9877}" destId="{B9878650-14E4-4927-A431-7216B4E1FC6D}" srcOrd="7" destOrd="0" presId="urn:microsoft.com/office/officeart/2009/layout/CircleArrowProcess"/>
    <dgm:cxn modelId="{26DE16F1-82FE-4EC4-A91B-2CBDF177948F}" type="presParOf" srcId="{9F3E2586-9353-4DE4-86FB-DF9BC0CC9877}" destId="{B2CF4D20-D437-4DAF-9614-F684307EC5F5}" srcOrd="8" destOrd="0" presId="urn:microsoft.com/office/officeart/2009/layout/CircleArrowProcess"/>
    <dgm:cxn modelId="{FC8522D9-DCAD-4FA4-94CA-2BCA66EA7C68}" type="presParOf" srcId="{B2CF4D20-D437-4DAF-9614-F684307EC5F5}" destId="{6CD4956A-E0C2-495E-A08D-2BD71BEF3D9F}" srcOrd="0" destOrd="0" presId="urn:microsoft.com/office/officeart/2009/layout/CircleArrowProcess"/>
    <dgm:cxn modelId="{B883B8EB-8BC8-480B-B7D5-30283FCA71B8}" type="presParOf" srcId="{9F3E2586-9353-4DE4-86FB-DF9BC0CC9877}" destId="{D87BE327-68FA-4DD0-B4E5-61E75D4A83C1}" srcOrd="9" destOrd="0" presId="urn:microsoft.com/office/officeart/2009/layout/CircleArrowProcess"/>
    <dgm:cxn modelId="{CFEF9B13-1F98-4945-BD18-F2A39FB0FCA1}" type="presParOf" srcId="{9F3E2586-9353-4DE4-86FB-DF9BC0CC9877}" destId="{DFFD42E9-B8E1-433B-A875-92B6BE61FD61}" srcOrd="10" destOrd="0" presId="urn:microsoft.com/office/officeart/2009/layout/CircleArrowProcess"/>
    <dgm:cxn modelId="{0CF4F13F-0838-481F-9991-FD73D0BCA5F6}" type="presParOf" srcId="{DFFD42E9-B8E1-433B-A875-92B6BE61FD61}" destId="{688FA0C7-D1EE-47B3-9F7F-DFBE928B7D7D}" srcOrd="0" destOrd="0" presId="urn:microsoft.com/office/officeart/2009/layout/CircleArrowProcess"/>
    <dgm:cxn modelId="{DB249F21-FFB1-4D9A-A9D1-20AF08A6C0B1}" type="presParOf" srcId="{9F3E2586-9353-4DE4-86FB-DF9BC0CC9877}" destId="{4F314963-D402-4EB1-B3A3-F857F66D87C1}" srcOrd="1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C87C7-4E33-411B-9079-B45FFA812DCC}">
      <dsp:nvSpPr>
        <dsp:cNvPr id="0" name=""/>
        <dsp:cNvSpPr/>
      </dsp:nvSpPr>
      <dsp:spPr>
        <a:xfrm>
          <a:off x="3781358" y="-97916"/>
          <a:ext cx="1838815" cy="150927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E5B4DB-69B6-47E7-A544-A96DFD2A0BC0}">
      <dsp:nvSpPr>
        <dsp:cNvPr id="0" name=""/>
        <dsp:cNvSpPr/>
      </dsp:nvSpPr>
      <dsp:spPr>
        <a:xfrm>
          <a:off x="4161854" y="496952"/>
          <a:ext cx="1077322" cy="323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PLANNING</a:t>
          </a:r>
        </a:p>
      </dsp:txBody>
      <dsp:txXfrm>
        <a:off x="4161854" y="496952"/>
        <a:ext cx="1077322" cy="323595"/>
      </dsp:txXfrm>
    </dsp:sp>
    <dsp:sp modelId="{AEC44732-D83A-449E-8456-25067CF2667A}">
      <dsp:nvSpPr>
        <dsp:cNvPr id="0" name=""/>
        <dsp:cNvSpPr/>
      </dsp:nvSpPr>
      <dsp:spPr>
        <a:xfrm>
          <a:off x="3460031" y="718691"/>
          <a:ext cx="1739502" cy="141122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563571"/>
            <a:satOff val="-4032"/>
            <a:lumOff val="-23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DDDEF5-E50B-4531-932C-EF6B2C95141D}">
      <dsp:nvSpPr>
        <dsp:cNvPr id="0" name=""/>
        <dsp:cNvSpPr/>
      </dsp:nvSpPr>
      <dsp:spPr>
        <a:xfrm>
          <a:off x="3733800" y="1193802"/>
          <a:ext cx="945142" cy="37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ANALYSIS</a:t>
          </a:r>
        </a:p>
      </dsp:txBody>
      <dsp:txXfrm>
        <a:off x="3733800" y="1193802"/>
        <a:ext cx="945142" cy="372364"/>
      </dsp:txXfrm>
    </dsp:sp>
    <dsp:sp modelId="{ACB2EDB7-02D6-45D0-BF87-6CCDAFA0A422}">
      <dsp:nvSpPr>
        <dsp:cNvPr id="0" name=""/>
        <dsp:cNvSpPr/>
      </dsp:nvSpPr>
      <dsp:spPr>
        <a:xfrm>
          <a:off x="3832730" y="1344548"/>
          <a:ext cx="1736070" cy="169977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2">
            <a:hueOff val="1127141"/>
            <a:satOff val="-8065"/>
            <a:lumOff val="-47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16C87E-AA1C-4CFE-A30F-A021CA3ACD02}">
      <dsp:nvSpPr>
        <dsp:cNvPr id="0" name=""/>
        <dsp:cNvSpPr/>
      </dsp:nvSpPr>
      <dsp:spPr>
        <a:xfrm>
          <a:off x="4327904" y="2010284"/>
          <a:ext cx="745222" cy="37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DESIGN</a:t>
          </a:r>
        </a:p>
      </dsp:txBody>
      <dsp:txXfrm>
        <a:off x="4327904" y="2010284"/>
        <a:ext cx="745222" cy="372364"/>
      </dsp:txXfrm>
    </dsp:sp>
    <dsp:sp modelId="{FD1CF1DC-6690-41E2-9A46-585A5B31DAEF}">
      <dsp:nvSpPr>
        <dsp:cNvPr id="0" name=""/>
        <dsp:cNvSpPr/>
      </dsp:nvSpPr>
      <dsp:spPr>
        <a:xfrm>
          <a:off x="3435207" y="2273176"/>
          <a:ext cx="1789152" cy="138073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1690712"/>
            <a:satOff val="-12097"/>
            <a:lumOff val="-70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878650-14E4-4927-A431-7216B4E1FC6D}">
      <dsp:nvSpPr>
        <dsp:cNvPr id="0" name=""/>
        <dsp:cNvSpPr/>
      </dsp:nvSpPr>
      <dsp:spPr>
        <a:xfrm>
          <a:off x="3809999" y="2779396"/>
          <a:ext cx="1036059" cy="37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CODING</a:t>
          </a:r>
        </a:p>
      </dsp:txBody>
      <dsp:txXfrm>
        <a:off x="3809999" y="2779396"/>
        <a:ext cx="1036059" cy="372364"/>
      </dsp:txXfrm>
    </dsp:sp>
    <dsp:sp modelId="{6CD4956A-E0C2-495E-A08D-2BD71BEF3D9F}">
      <dsp:nvSpPr>
        <dsp:cNvPr id="0" name=""/>
        <dsp:cNvSpPr/>
      </dsp:nvSpPr>
      <dsp:spPr>
        <a:xfrm>
          <a:off x="3768939" y="2971164"/>
          <a:ext cx="1863653" cy="152095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2">
            <a:hueOff val="2254283"/>
            <a:satOff val="-16130"/>
            <a:lumOff val="-9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7BE327-68FA-4DD0-B4E5-61E75D4A83C1}">
      <dsp:nvSpPr>
        <dsp:cNvPr id="0" name=""/>
        <dsp:cNvSpPr/>
      </dsp:nvSpPr>
      <dsp:spPr>
        <a:xfrm>
          <a:off x="4327904" y="3547492"/>
          <a:ext cx="745222" cy="37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TESTING</a:t>
          </a:r>
        </a:p>
      </dsp:txBody>
      <dsp:txXfrm>
        <a:off x="4327904" y="3547492"/>
        <a:ext cx="745222" cy="372364"/>
      </dsp:txXfrm>
    </dsp:sp>
    <dsp:sp modelId="{688FA0C7-D1EE-47B3-9F7F-DFBE928B7D7D}">
      <dsp:nvSpPr>
        <dsp:cNvPr id="0" name=""/>
        <dsp:cNvSpPr/>
      </dsp:nvSpPr>
      <dsp:spPr>
        <a:xfrm>
          <a:off x="3505200" y="3811908"/>
          <a:ext cx="1651420" cy="1366008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2">
            <a:hueOff val="2817853"/>
            <a:satOff val="-20162"/>
            <a:lumOff val="-11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314963-D402-4EB1-B3A3-F857F66D87C1}">
      <dsp:nvSpPr>
        <dsp:cNvPr id="0" name=""/>
        <dsp:cNvSpPr/>
      </dsp:nvSpPr>
      <dsp:spPr>
        <a:xfrm>
          <a:off x="3581399" y="4318001"/>
          <a:ext cx="1554741" cy="37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MAINTENANCE</a:t>
          </a:r>
        </a:p>
      </dsp:txBody>
      <dsp:txXfrm>
        <a:off x="3581399" y="4318001"/>
        <a:ext cx="1554741" cy="372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7F4480-3DBF-4CA9-A065-64D1AFA0E6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1933AC-BC73-4D7A-8852-F2AE2086DA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17F4480-3DBF-4CA9-A065-64D1AFA0E6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/>
              <a:t>software</a:t>
            </a:r>
          </a:p>
          <a:p>
            <a:pPr marL="0" indent="0">
              <a:buNone/>
            </a:pPr>
            <a:r>
              <a:rPr lang="en-US"/>
              <a:t>/ˈ</a:t>
            </a:r>
            <a:r>
              <a:rPr lang="en-US" err="1"/>
              <a:t>sɒf</a:t>
            </a:r>
            <a:r>
              <a:rPr lang="en-US"/>
              <a:t>(t)</a:t>
            </a:r>
            <a:r>
              <a:rPr lang="en-US" err="1"/>
              <a:t>wɛ</a:t>
            </a:r>
            <a:r>
              <a:rPr lang="en-US"/>
              <a:t>ː/</a:t>
            </a:r>
          </a:p>
          <a:p>
            <a:pPr marL="0" indent="0">
              <a:buNone/>
            </a:pPr>
            <a:r>
              <a:rPr lang="en-US" i="1"/>
              <a:t>noun</a:t>
            </a:r>
            <a:endParaRPr lang="en-US"/>
          </a:p>
          <a:p>
            <a:pPr marL="0" indent="0">
              <a:buNone/>
            </a:pPr>
            <a:r>
              <a:rPr lang="en-US"/>
              <a:t>the programs and other operating information used by a computer.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7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/>
              <a:t>Software engineering is an engineering branch associated with development of software product using well-defined scientific principles, methods and procedures. The outcome of software engineering is an efficient and reliable software product.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3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 ACCORDING TO IEEE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/>
              <a:t>The application of a systematic, disciplined, quantifiable approach to the development, operation, and maintenance of software; that is, the application of engineering to software.</a:t>
            </a:r>
          </a:p>
        </p:txBody>
      </p:sp>
    </p:spTree>
    <p:extLst>
      <p:ext uri="{BB962C8B-B14F-4D97-AF65-F5344CB8AC3E}">
        <p14:creationId xmlns:p14="http://schemas.microsoft.com/office/powerpoint/2010/main" val="52165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/>
              <a:t>Improves Quality</a:t>
            </a:r>
          </a:p>
          <a:p>
            <a:r>
              <a:rPr lang="en-US" sz="1200"/>
              <a:t>Better Requirement Specification</a:t>
            </a:r>
          </a:p>
          <a:p>
            <a:r>
              <a:rPr lang="en-US" sz="1200"/>
              <a:t>Improves Cost and schedule estimate</a:t>
            </a:r>
          </a:p>
          <a:p>
            <a:r>
              <a:rPr lang="en-US" sz="1200"/>
              <a:t>Better Use of Automated Tools and Techniques</a:t>
            </a:r>
          </a:p>
          <a:p>
            <a:r>
              <a:rPr lang="en-US" sz="1200"/>
              <a:t>Better Maintenance of Delivered Software</a:t>
            </a:r>
          </a:p>
          <a:p>
            <a:r>
              <a:rPr lang="en-US" sz="1200"/>
              <a:t>Well Defined Process</a:t>
            </a:r>
          </a:p>
          <a:p>
            <a:r>
              <a:rPr lang="en-US" sz="1200"/>
              <a:t>Improves Reliability</a:t>
            </a:r>
          </a:p>
          <a:p>
            <a:r>
              <a:rPr lang="en-US" sz="1200"/>
              <a:t>Improves Productivity</a:t>
            </a:r>
          </a:p>
          <a:p>
            <a:r>
              <a:rPr lang="en-US" sz="1200"/>
              <a:t>Less Error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Divide and conquer</a:t>
            </a:r>
          </a:p>
          <a:p>
            <a:r>
              <a:rPr lang="en-US"/>
              <a:t>Understand the use of abstraction</a:t>
            </a:r>
          </a:p>
          <a:p>
            <a:r>
              <a:rPr lang="en-US"/>
              <a:t> Strive for consistency</a:t>
            </a:r>
          </a:p>
          <a:p>
            <a:r>
              <a:rPr lang="en-US"/>
              <a:t>Focus on the transfer of information</a:t>
            </a:r>
          </a:p>
          <a:p>
            <a:r>
              <a:rPr lang="en-US"/>
              <a:t>Build software that exhibits effective modularity</a:t>
            </a:r>
          </a:p>
          <a:p>
            <a:r>
              <a:rPr lang="en-US"/>
              <a:t>Look for patterns</a:t>
            </a:r>
          </a:p>
          <a:p>
            <a:r>
              <a:rPr lang="en-US"/>
              <a:t>When possible, represent the problem and its solution from a number of different perspectives.</a:t>
            </a:r>
          </a:p>
          <a:p>
            <a:r>
              <a:rPr lang="en-US"/>
              <a:t>Remember that someone will maintain the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Functionality</a:t>
            </a:r>
          </a:p>
          <a:p>
            <a:r>
              <a:rPr lang="en-US"/>
              <a:t>Reliability</a:t>
            </a:r>
          </a:p>
          <a:p>
            <a:r>
              <a:rPr lang="en-US"/>
              <a:t>Usability</a:t>
            </a:r>
          </a:p>
          <a:p>
            <a:r>
              <a:rPr lang="en-US"/>
              <a:t>Efficiency</a:t>
            </a:r>
          </a:p>
          <a:p>
            <a:r>
              <a:rPr lang="en-US"/>
              <a:t>Maintainability</a:t>
            </a:r>
          </a:p>
          <a:p>
            <a:r>
              <a:rPr lang="en-US"/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80107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Functionality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Suitability</a:t>
            </a:r>
          </a:p>
          <a:p>
            <a:r>
              <a:rPr lang="en-US"/>
              <a:t>Accuracy</a:t>
            </a:r>
          </a:p>
          <a:p>
            <a:r>
              <a:rPr lang="en-US"/>
              <a:t>Interoperability</a:t>
            </a:r>
          </a:p>
          <a:p>
            <a:r>
              <a:rPr lang="en-US"/>
              <a:t>Compliance</a:t>
            </a:r>
          </a:p>
          <a:p>
            <a:r>
              <a:rPr lang="en-US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67619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Recoverability</a:t>
            </a:r>
          </a:p>
          <a:p>
            <a:r>
              <a:rPr lang="en-US"/>
              <a:t>Fault Tolerance</a:t>
            </a:r>
          </a:p>
          <a:p>
            <a:r>
              <a:rPr lang="en-US"/>
              <a:t>Maturity</a:t>
            </a:r>
          </a:p>
        </p:txBody>
      </p:sp>
    </p:spTree>
    <p:extLst>
      <p:ext uri="{BB962C8B-B14F-4D97-AF65-F5344CB8AC3E}">
        <p14:creationId xmlns:p14="http://schemas.microsoft.com/office/powerpoint/2010/main" val="237729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Understandability</a:t>
            </a:r>
          </a:p>
          <a:p>
            <a:r>
              <a:rPr lang="en-US"/>
              <a:t>Learnability</a:t>
            </a:r>
          </a:p>
          <a:p>
            <a:r>
              <a:rPr lang="en-US"/>
              <a:t>Operability</a:t>
            </a:r>
          </a:p>
        </p:txBody>
      </p:sp>
    </p:spTree>
    <p:extLst>
      <p:ext uri="{BB962C8B-B14F-4D97-AF65-F5344CB8AC3E}">
        <p14:creationId xmlns:p14="http://schemas.microsoft.com/office/powerpoint/2010/main" val="309169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Time</a:t>
            </a:r>
          </a:p>
          <a:p>
            <a:r>
              <a:rPr lang="en-US"/>
              <a:t>In Resource</a:t>
            </a:r>
          </a:p>
        </p:txBody>
      </p:sp>
    </p:spTree>
    <p:extLst>
      <p:ext uri="{BB962C8B-B14F-4D97-AF65-F5344CB8AC3E}">
        <p14:creationId xmlns:p14="http://schemas.microsoft.com/office/powerpoint/2010/main" val="324462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Testability</a:t>
            </a:r>
          </a:p>
          <a:p>
            <a:r>
              <a:rPr lang="en-US"/>
              <a:t>Stability</a:t>
            </a:r>
          </a:p>
          <a:p>
            <a:r>
              <a:rPr lang="en-US"/>
              <a:t>Changeability</a:t>
            </a:r>
          </a:p>
          <a:p>
            <a:r>
              <a:rPr lang="en-US"/>
              <a:t>Operability</a:t>
            </a:r>
          </a:p>
        </p:txBody>
      </p:sp>
    </p:spTree>
    <p:extLst>
      <p:ext uri="{BB962C8B-B14F-4D97-AF65-F5344CB8AC3E}">
        <p14:creationId xmlns:p14="http://schemas.microsoft.com/office/powerpoint/2010/main" val="257249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Software is a set of instructions or programs instructing a computer to do specific tasks.</a:t>
            </a:r>
            <a:endParaRPr lang="en-US">
              <a:latin typeface="New 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1960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Portability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Adaptability</a:t>
            </a:r>
          </a:p>
          <a:p>
            <a:r>
              <a:rPr lang="en-US" err="1"/>
              <a:t>Installability</a:t>
            </a:r>
            <a:endParaRPr lang="en-US"/>
          </a:p>
          <a:p>
            <a:r>
              <a:rPr lang="en-US" err="1"/>
              <a:t>Replaceability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6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Software Development Life Cycle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/>
              <a:t>SDLC</a:t>
            </a:r>
          </a:p>
        </p:txBody>
      </p:sp>
    </p:spTree>
    <p:extLst>
      <p:ext uri="{BB962C8B-B14F-4D97-AF65-F5344CB8AC3E}">
        <p14:creationId xmlns:p14="http://schemas.microsoft.com/office/powerpoint/2010/main" val="2366201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ClrTx/>
              <a:buFont typeface="Wingdings" pitchFamily="2" charset="2"/>
              <a:buChar char="q"/>
            </a:pPr>
            <a:r>
              <a:rPr lang="en-US">
                <a:ea typeface="+mn-lt"/>
                <a:cs typeface="+mn-lt"/>
              </a:rPr>
              <a:t>The SDLC is a </a:t>
            </a:r>
            <a:r>
              <a:rPr lang="en-US" b="1">
                <a:ea typeface="+mn-lt"/>
                <a:cs typeface="+mn-lt"/>
              </a:rPr>
              <a:t>framework</a:t>
            </a:r>
            <a:r>
              <a:rPr lang="en-US">
                <a:ea typeface="+mn-lt"/>
                <a:cs typeface="+mn-lt"/>
              </a:rPr>
              <a:t> that describes the activities performed at each stage of a software development project. 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/>
              <a:t>SDLC process is used by the software industry to design, develop and test high quality software. </a:t>
            </a:r>
          </a:p>
          <a:p>
            <a:pPr algn="just">
              <a:buClrTx/>
              <a:buFont typeface="Wingdings" pitchFamily="2" charset="2"/>
              <a:buChar char="q"/>
            </a:pPr>
            <a:endParaRPr lang="en-US" dirty="0"/>
          </a:p>
          <a:p>
            <a:pPr algn="just">
              <a:buClrTx/>
              <a:buFont typeface="Wingdings" pitchFamily="2" charset="2"/>
              <a:buChar char="q"/>
            </a:pPr>
            <a:r>
              <a:rPr lang="en-US"/>
              <a:t>It aims to produce the quality software that meets or exceeds customer expectations, reaches completion within time and budget.</a:t>
            </a:r>
          </a:p>
        </p:txBody>
      </p:sp>
    </p:spTree>
    <p:extLst>
      <p:ext uri="{BB962C8B-B14F-4D97-AF65-F5344CB8AC3E}">
        <p14:creationId xmlns:p14="http://schemas.microsoft.com/office/powerpoint/2010/main" val="2639505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/>
              <a:t>ISO/IEC 12207 is an international standard for software life-cycle processes. It aims to be the standard that defines all the tasks required for developing and maintaining software. 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endParaRPr lang="en-US"/>
          </a:p>
          <a:p>
            <a:pPr algn="just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/>
              <a:t> Software Engineering Process Technology Company, (SEPT) is a firm specializing in meeting the software process standards information needs of the professional community, particularly concerning ISO/IEC 12207.</a:t>
            </a:r>
          </a:p>
        </p:txBody>
      </p:sp>
    </p:spTree>
    <p:extLst>
      <p:ext uri="{BB962C8B-B14F-4D97-AF65-F5344CB8AC3E}">
        <p14:creationId xmlns:p14="http://schemas.microsoft.com/office/powerpoint/2010/main" val="1544374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in SDLC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05784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28605418"/>
              </p:ext>
            </p:extLst>
          </p:nvPr>
        </p:nvGraphicFramePr>
        <p:xfrm>
          <a:off x="7938" y="1412875"/>
          <a:ext cx="90678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2045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69863" indent="-169863">
              <a:spcBef>
                <a:spcPct val="50000"/>
              </a:spcBef>
            </a:pPr>
            <a:r>
              <a:rPr kumimoji="1" lang="en-US" sz="3600" b="1">
                <a:latin typeface="Arial (W1)" pitchFamily="34" charset="0"/>
              </a:rPr>
              <a:t>Planning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9863" indent="-169863">
              <a:buSzPct val="70000"/>
              <a:buFont typeface="Wingdings" pitchFamily="2" charset="2"/>
              <a:buChar char="§"/>
            </a:pPr>
            <a:r>
              <a:rPr kumimoji="1" lang="en-US" sz="2800">
                <a:latin typeface="Times New Roman" pitchFamily="18" charset="0"/>
              </a:rPr>
              <a:t>Review project requests</a:t>
            </a:r>
          </a:p>
          <a:p>
            <a:pPr marL="169863" indent="-169863">
              <a:buSzPct val="70000"/>
              <a:buFont typeface="Wingdings" pitchFamily="2" charset="2"/>
              <a:buChar char="§"/>
            </a:pPr>
            <a:r>
              <a:rPr kumimoji="1" lang="en-US" sz="2800">
                <a:latin typeface="Times New Roman" pitchFamily="18" charset="0"/>
              </a:rPr>
              <a:t>Prioritize project requests</a:t>
            </a:r>
          </a:p>
          <a:p>
            <a:pPr marL="169863" indent="-169863">
              <a:buSzPct val="70000"/>
              <a:buFont typeface="Wingdings" pitchFamily="2" charset="2"/>
              <a:buChar char="§"/>
            </a:pPr>
            <a:r>
              <a:rPr kumimoji="1" lang="en-US" sz="2800">
                <a:latin typeface="Times New Roman" pitchFamily="18" charset="0"/>
              </a:rPr>
              <a:t>Allocate resources</a:t>
            </a:r>
          </a:p>
          <a:p>
            <a:pPr marL="169863" indent="-169863">
              <a:buSzPct val="70000"/>
              <a:buFont typeface="Wingdings" pitchFamily="2" charset="2"/>
              <a:buChar char="§"/>
            </a:pPr>
            <a:r>
              <a:rPr kumimoji="1" lang="en-US" sz="2800">
                <a:latin typeface="Times New Roman" pitchFamily="18" charset="0"/>
              </a:rPr>
              <a:t>Identify project development team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sz="3600" b="1">
                <a:latin typeface="Arial (W1)" pitchFamily="34" charset="0"/>
              </a:rPr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9863" indent="-169863">
              <a:buSzPct val="70000"/>
              <a:buFont typeface="Wingdings" pitchFamily="2" charset="2"/>
              <a:buChar char="§"/>
            </a:pPr>
            <a:r>
              <a:rPr kumimoji="1" lang="en-US" sz="2800">
                <a:latin typeface="Times New Roman" pitchFamily="18" charset="0"/>
              </a:rPr>
              <a:t>Conduct preliminary investigation</a:t>
            </a:r>
          </a:p>
          <a:p>
            <a:pPr marL="169863" indent="-169863">
              <a:buSzPct val="70000"/>
              <a:buFont typeface="Wingdings" pitchFamily="2" charset="2"/>
              <a:buChar char="§"/>
            </a:pPr>
            <a:r>
              <a:rPr kumimoji="1" lang="en-US" sz="2800">
                <a:latin typeface="Times New Roman" pitchFamily="18" charset="0"/>
              </a:rPr>
              <a:t>Perform detailed analysis activities:</a:t>
            </a:r>
          </a:p>
          <a:p>
            <a:pPr lvl="1"/>
            <a:r>
              <a:rPr kumimoji="1" lang="en-US" sz="2800">
                <a:latin typeface="Times New Roman" pitchFamily="18" charset="0"/>
              </a:rPr>
              <a:t>Study current system</a:t>
            </a:r>
          </a:p>
          <a:p>
            <a:pPr lvl="1"/>
            <a:r>
              <a:rPr kumimoji="1" lang="en-US" sz="2800">
                <a:latin typeface="Times New Roman" pitchFamily="18" charset="0"/>
              </a:rPr>
              <a:t>Determine user requirements</a:t>
            </a:r>
          </a:p>
          <a:p>
            <a:pPr lvl="1"/>
            <a:r>
              <a:rPr kumimoji="1" lang="en-US" sz="2800">
                <a:latin typeface="Times New Roman" pitchFamily="18" charset="0"/>
              </a:rPr>
              <a:t>Recommend solution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4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sz="3600" b="1">
                <a:latin typeface="Arial (W1)" pitchFamily="34" charset="0"/>
              </a:rPr>
              <a:t>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9863" indent="-169863">
              <a:buSzPct val="70000"/>
              <a:buFont typeface="Wingdings" pitchFamily="2" charset="2"/>
              <a:buChar char="§"/>
            </a:pPr>
            <a:r>
              <a:rPr lang="en-US" sz="2800"/>
              <a:t>software design documents are prepared as per the requirement specification document.</a:t>
            </a:r>
          </a:p>
          <a:p>
            <a:pPr marL="169863" indent="-169863">
              <a:buSzPct val="70000"/>
              <a:buFont typeface="Wingdings" pitchFamily="2" charset="2"/>
              <a:buChar char="§"/>
            </a:pPr>
            <a:endParaRPr kumimoji="1" lang="en-US" sz="2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65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/>
              <a:t>CODING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“Let’s create what we want.”</a:t>
            </a:r>
          </a:p>
          <a:p>
            <a:r>
              <a:rPr lang="en-US"/>
              <a:t>Actual development starts.</a:t>
            </a:r>
          </a:p>
        </p:txBody>
      </p:sp>
    </p:spTree>
    <p:extLst>
      <p:ext uri="{BB962C8B-B14F-4D97-AF65-F5344CB8AC3E}">
        <p14:creationId xmlns:p14="http://schemas.microsoft.com/office/powerpoint/2010/main" val="1337955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/>
              <a:t>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“Did we get what we want?”</a:t>
            </a:r>
          </a:p>
          <a:p>
            <a:pPr algn="just"/>
            <a:r>
              <a:rPr lang="en-US"/>
              <a:t>This is done to verify that the entire application works according to the customer requirement.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1"/>
            <a:ext cx="7010399" cy="4411126"/>
          </a:xfrm>
        </p:spPr>
      </p:pic>
    </p:spTree>
    <p:extLst>
      <p:ext uri="{BB962C8B-B14F-4D97-AF65-F5344CB8AC3E}">
        <p14:creationId xmlns:p14="http://schemas.microsoft.com/office/powerpoint/2010/main" val="2467591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/>
              <a:t>MAINTENANCE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/>
              <a:t>Bug fixing </a:t>
            </a:r>
            <a:r>
              <a:rPr lang="en-US"/>
              <a:t>- bugs are reported because of some scenarios which are not tested at all</a:t>
            </a:r>
          </a:p>
          <a:p>
            <a:pPr algn="just"/>
            <a:r>
              <a:rPr lang="en-US" b="1"/>
              <a:t>Upgrade</a:t>
            </a:r>
            <a:r>
              <a:rPr lang="en-US"/>
              <a:t> - Upgrading the application to the newer versions of the Software</a:t>
            </a:r>
          </a:p>
          <a:p>
            <a:pPr algn="just"/>
            <a:r>
              <a:rPr lang="en-US" b="1"/>
              <a:t>Enhancement</a:t>
            </a:r>
            <a:r>
              <a:rPr lang="en-US"/>
              <a:t> - Adding some new features into the existing software</a:t>
            </a:r>
          </a:p>
        </p:txBody>
      </p:sp>
    </p:spTree>
    <p:extLst>
      <p:ext uri="{BB962C8B-B14F-4D97-AF65-F5344CB8AC3E}">
        <p14:creationId xmlns:p14="http://schemas.microsoft.com/office/powerpoint/2010/main" val="283378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t">
              <a:buNone/>
            </a:pPr>
            <a:br>
              <a:rPr lang="en-US"/>
            </a:br>
            <a:r>
              <a:rPr lang="en-US"/>
              <a:t>System software is computer software designed to operate and control the computer hardware and to provide a platform for running application software.</a:t>
            </a:r>
          </a:p>
          <a:p>
            <a:pPr marL="0" indent="0" fontAlgn="t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Utility software is a system software designed to help to analyze, configure, optimize or maintain a computer.</a:t>
            </a:r>
          </a:p>
          <a:p>
            <a:pPr marL="0" indent="0" algn="just">
              <a:buNone/>
            </a:pPr>
            <a:r>
              <a:rPr lang="en-US"/>
              <a:t>Examples: antivirus software, backup software and disk tools.</a:t>
            </a:r>
          </a:p>
        </p:txBody>
      </p:sp>
    </p:spTree>
    <p:extLst>
      <p:ext uri="{BB962C8B-B14F-4D97-AF65-F5344CB8AC3E}">
        <p14:creationId xmlns:p14="http://schemas.microsoft.com/office/powerpoint/2010/main" val="141375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Application software (app for short) is software designed to perform a group of coordinated functions, tasks or activities for the benefit of the user.</a:t>
            </a:r>
          </a:p>
        </p:txBody>
      </p:sp>
    </p:spTree>
    <p:extLst>
      <p:ext uri="{BB962C8B-B14F-4D97-AF65-F5344CB8AC3E}">
        <p14:creationId xmlns:p14="http://schemas.microsoft.com/office/powerpoint/2010/main" val="427119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PACKAGED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/>
              <a:t>Packaged software is a collection of programs that perform similar functions or have similar features.</a:t>
            </a:r>
          </a:p>
          <a:p>
            <a:pPr marL="0" indent="0" algn="just">
              <a:buNone/>
            </a:pPr>
            <a:r>
              <a:rPr lang="en-US"/>
              <a:t>For example, Microsoft Office includes multiple applications such as Excel, word and power point. </a:t>
            </a:r>
          </a:p>
        </p:txBody>
      </p:sp>
    </p:spTree>
    <p:extLst>
      <p:ext uri="{BB962C8B-B14F-4D97-AF65-F5344CB8AC3E}">
        <p14:creationId xmlns:p14="http://schemas.microsoft.com/office/powerpoint/2010/main" val="340971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TAILORED OR CUSTOM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/>
              <a:t>A particular program that gets developed for one purpose within a company or department.</a:t>
            </a:r>
          </a:p>
        </p:txBody>
      </p:sp>
    </p:spTree>
    <p:extLst>
      <p:ext uri="{BB962C8B-B14F-4D97-AF65-F5344CB8AC3E}">
        <p14:creationId xmlns:p14="http://schemas.microsoft.com/office/powerpoint/2010/main" val="330263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/>
              <a:t>engineering</a:t>
            </a:r>
          </a:p>
          <a:p>
            <a:pPr marL="0" indent="0">
              <a:buNone/>
            </a:pPr>
            <a:r>
              <a:rPr lang="en-US"/>
              <a:t>/</a:t>
            </a:r>
            <a:r>
              <a:rPr lang="en-US" err="1"/>
              <a:t>ɛndʒɪˈnɪərɪŋ</a:t>
            </a:r>
            <a:r>
              <a:rPr lang="en-US"/>
              <a:t>/</a:t>
            </a:r>
          </a:p>
          <a:p>
            <a:pPr marL="0" indent="0">
              <a:buNone/>
            </a:pPr>
            <a:r>
              <a:rPr lang="en-US" i="1"/>
              <a:t>noun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just">
              <a:buNone/>
            </a:pPr>
            <a:r>
              <a:rPr lang="en-US"/>
              <a:t>the branch of science and technology concerned with the design, building, and use of engines, machines, and structures.</a:t>
            </a:r>
          </a:p>
        </p:txBody>
      </p:sp>
    </p:spTree>
    <p:extLst>
      <p:ext uri="{BB962C8B-B14F-4D97-AF65-F5344CB8AC3E}">
        <p14:creationId xmlns:p14="http://schemas.microsoft.com/office/powerpoint/2010/main" val="4102159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0" ma:contentTypeDescription="Create a new document." ma:contentTypeScope="" ma:versionID="c6b368fc24814e6c23490b2f6ba7f816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4d449bd6ef5dc9ae8feb79abf0a71d93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B731DA-ACAE-4C5D-9E26-5C05AD8F7D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6ECCCD-FF9A-4BCD-84F8-0127F331810B}"/>
</file>

<file path=customXml/itemProps3.xml><?xml version="1.0" encoding="utf-8"?>
<ds:datastoreItem xmlns:ds="http://schemas.openxmlformats.org/officeDocument/2006/customXml" ds:itemID="{DE798159-E5D3-4B68-9595-12C1F15035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Application>Microsoft Office PowerPoint</Application>
  <PresentationFormat>On-screen Show (4:3)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Apothecary</vt:lpstr>
      <vt:lpstr>PowerPoint Presentation</vt:lpstr>
      <vt:lpstr>SOFTWARE</vt:lpstr>
      <vt:lpstr>PowerPoint Presentation</vt:lpstr>
      <vt:lpstr>SYSTEM SOFTWARE</vt:lpstr>
      <vt:lpstr>UTILITY SOFTWARE</vt:lpstr>
      <vt:lpstr>APPLICATION SOFTWARE</vt:lpstr>
      <vt:lpstr>PACKAGED SOFTWARE</vt:lpstr>
      <vt:lpstr>TAILORED OR CUSTOM SOFTWARE</vt:lpstr>
      <vt:lpstr>ENGINEERING</vt:lpstr>
      <vt:lpstr>SOFTWARE ENGINEERING</vt:lpstr>
      <vt:lpstr> ACCORDING TO IEEE</vt:lpstr>
      <vt:lpstr>ADVANTAGES</vt:lpstr>
      <vt:lpstr>PRINCIPLES</vt:lpstr>
      <vt:lpstr>CHARACTERISTICS OF SOFTWARE</vt:lpstr>
      <vt:lpstr>Functionality</vt:lpstr>
      <vt:lpstr>Reliability</vt:lpstr>
      <vt:lpstr>Usability</vt:lpstr>
      <vt:lpstr>Efficiency</vt:lpstr>
      <vt:lpstr>Maintainability</vt:lpstr>
      <vt:lpstr>Portability</vt:lpstr>
      <vt:lpstr>SDLC</vt:lpstr>
      <vt:lpstr>Introduction</vt:lpstr>
      <vt:lpstr>PowerPoint Presentation</vt:lpstr>
      <vt:lpstr>Phases in SDLC</vt:lpstr>
      <vt:lpstr>Planning</vt:lpstr>
      <vt:lpstr>Analysis</vt:lpstr>
      <vt:lpstr>Design</vt:lpstr>
      <vt:lpstr>CODING</vt:lpstr>
      <vt:lpstr>TESTING</vt:lpstr>
      <vt:lpstr>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Chiran</dc:creator>
  <cp:revision>12</cp:revision>
  <dcterms:created xsi:type="dcterms:W3CDTF">2019-05-19T07:47:11Z</dcterms:created>
  <dcterms:modified xsi:type="dcterms:W3CDTF">2020-07-24T08:46:25Z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