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817-03F8-4A11-B71F-313CE3D9250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8CF2-FB2B-45A8-AD59-63A2D13D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1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817-03F8-4A11-B71F-313CE3D9250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8CF2-FB2B-45A8-AD59-63A2D13D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6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817-03F8-4A11-B71F-313CE3D9250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8CF2-FB2B-45A8-AD59-63A2D13D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6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817-03F8-4A11-B71F-313CE3D9250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8CF2-FB2B-45A8-AD59-63A2D13D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817-03F8-4A11-B71F-313CE3D9250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8CF2-FB2B-45A8-AD59-63A2D13D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817-03F8-4A11-B71F-313CE3D9250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8CF2-FB2B-45A8-AD59-63A2D13D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817-03F8-4A11-B71F-313CE3D9250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8CF2-FB2B-45A8-AD59-63A2D13D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4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817-03F8-4A11-B71F-313CE3D9250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8CF2-FB2B-45A8-AD59-63A2D13D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817-03F8-4A11-B71F-313CE3D9250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8CF2-FB2B-45A8-AD59-63A2D13D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3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817-03F8-4A11-B71F-313CE3D9250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8CF2-FB2B-45A8-AD59-63A2D13D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8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B817-03F8-4A11-B71F-313CE3D9250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8CF2-FB2B-45A8-AD59-63A2D13D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B817-03F8-4A11-B71F-313CE3D92502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48CF2-FB2B-45A8-AD59-63A2D13D0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4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244678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950" y="486222"/>
            <a:ext cx="11307129" cy="600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1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91" y="460463"/>
            <a:ext cx="10574891" cy="59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996" y="640769"/>
            <a:ext cx="10437259" cy="579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9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41" y="627889"/>
            <a:ext cx="9494680" cy="57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2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66" y="537738"/>
            <a:ext cx="10324839" cy="5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0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87" y="563495"/>
            <a:ext cx="10543902" cy="587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93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686" y="589252"/>
            <a:ext cx="10124021" cy="569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14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566" y="576374"/>
            <a:ext cx="10090323" cy="594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6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40" y="434706"/>
            <a:ext cx="10818552" cy="605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58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713" y="576374"/>
            <a:ext cx="10938636" cy="594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7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08" y="491599"/>
            <a:ext cx="9617500" cy="60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71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785" y="609588"/>
            <a:ext cx="10520229" cy="57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97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31" y="447586"/>
            <a:ext cx="10347827" cy="58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2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775" y="511980"/>
            <a:ext cx="10238509" cy="58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02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441" y="447586"/>
            <a:ext cx="10765846" cy="58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330" y="700747"/>
            <a:ext cx="9629104" cy="50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07" y="615010"/>
            <a:ext cx="10159962" cy="59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9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490" y="537737"/>
            <a:ext cx="10500856" cy="56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825" y="447586"/>
            <a:ext cx="10291639" cy="57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1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65" y="653648"/>
            <a:ext cx="9892391" cy="57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1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70" y="563495"/>
            <a:ext cx="9927417" cy="59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6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376" y="370312"/>
            <a:ext cx="9747176" cy="58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2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522" y="408949"/>
            <a:ext cx="10260188" cy="57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0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Widescreen</PresentationFormat>
  <Paragraphs>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DEADLOCK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</dc:title>
  <dc:creator>Suman Thapaliya</dc:creator>
  <cp:lastModifiedBy>Boston</cp:lastModifiedBy>
  <cp:revision>8</cp:revision>
  <dcterms:created xsi:type="dcterms:W3CDTF">2016-02-18T01:57:02Z</dcterms:created>
  <dcterms:modified xsi:type="dcterms:W3CDTF">2018-12-18T16:39:48Z</dcterms:modified>
</cp:coreProperties>
</file>