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571A7-940A-4716-AB12-755A01E37B1E}" v="3" dt="2020-07-14T18:03:59.748"/>
    <p1510:client id="{D6544BD9-A2EA-93BF-516A-836C7161DEFF}" v="1312" dt="2020-06-24T17:11:38.675"/>
    <p1510:client id="{E8731B82-AB29-80CF-EBE4-06B9D010F4EF}" v="7" dt="2020-06-25T02:26:12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56" autoAdjust="0"/>
  </p:normalViewPr>
  <p:slideViewPr>
    <p:cSldViewPr snapToGrid="0" showGuides="1">
      <p:cViewPr varScale="1">
        <p:scale>
          <a:sx n="87" d="100"/>
          <a:sy n="87" d="100"/>
        </p:scale>
        <p:origin x="2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khar Acharya" userId="S::shikhar.acharya@tcmit.edu.np::6184f6f7-b10a-45f8-935b-33213281b922" providerId="AD" clId="Web-{1A8571A7-940A-4716-AB12-755A01E37B1E}"/>
    <pc:docChg chg="modSld">
      <pc:chgData name="Shikhar Acharya" userId="S::shikhar.acharya@tcmit.edu.np::6184f6f7-b10a-45f8-935b-33213281b922" providerId="AD" clId="Web-{1A8571A7-940A-4716-AB12-755A01E37B1E}" dt="2020-07-14T18:03:59.748" v="2" actId="14100"/>
      <pc:docMkLst>
        <pc:docMk/>
      </pc:docMkLst>
      <pc:sldChg chg="modSp">
        <pc:chgData name="Shikhar Acharya" userId="S::shikhar.acharya@tcmit.edu.np::6184f6f7-b10a-45f8-935b-33213281b922" providerId="AD" clId="Web-{1A8571A7-940A-4716-AB12-755A01E37B1E}" dt="2020-07-14T18:03:59.748" v="2" actId="14100"/>
        <pc:sldMkLst>
          <pc:docMk/>
          <pc:sldMk cId="2672571724" sldId="260"/>
        </pc:sldMkLst>
        <pc:picChg chg="mod">
          <ac:chgData name="Shikhar Acharya" userId="S::shikhar.acharya@tcmit.edu.np::6184f6f7-b10a-45f8-935b-33213281b922" providerId="AD" clId="Web-{1A8571A7-940A-4716-AB12-755A01E37B1E}" dt="2020-07-14T18:03:59.748" v="2" actId="14100"/>
          <ac:picMkLst>
            <pc:docMk/>
            <pc:sldMk cId="2672571724" sldId="260"/>
            <ac:picMk id="4" creationId="{86E3D52A-81B3-46E2-8C92-17B1FA590251}"/>
          </ac:picMkLst>
        </pc:pic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74003-6E9A-4B3E-A530-ED4A108F3F8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6D1EFE-8C08-4149-A9CC-0C1F11AD39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one of the forms of the Software Development Cycle (SDLC) models, which is based on the quick initial development of the prototypes based on the currently available or limited requirements</a:t>
          </a:r>
        </a:p>
      </dgm:t>
    </dgm:pt>
    <dgm:pt modelId="{FB556659-0943-4964-A67F-0599DC2D881E}" type="parTrans" cxnId="{7884E9A0-5A97-49AE-8B8F-228E93EDCA7C}">
      <dgm:prSet/>
      <dgm:spPr/>
      <dgm:t>
        <a:bodyPr/>
        <a:lstStyle/>
        <a:p>
          <a:endParaRPr lang="en-US"/>
        </a:p>
      </dgm:t>
    </dgm:pt>
    <dgm:pt modelId="{1C220FB6-28A1-43FC-8E8B-96CDDA084CD6}" type="sibTrans" cxnId="{7884E9A0-5A97-49AE-8B8F-228E93EDCA7C}">
      <dgm:prSet/>
      <dgm:spPr/>
      <dgm:t>
        <a:bodyPr/>
        <a:lstStyle/>
        <a:p>
          <a:endParaRPr lang="en-US"/>
        </a:p>
      </dgm:t>
    </dgm:pt>
    <dgm:pt modelId="{D0930D92-80BC-4FC0-98C9-4A9C62A5C3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this model, a prototype of the product is first developed, tested and refined as per customer feedback repeatedly till a final acceptable prototype is achieved.</a:t>
          </a:r>
        </a:p>
      </dgm:t>
    </dgm:pt>
    <dgm:pt modelId="{2556AB59-8F29-44C6-B0C7-2A5D24F82329}" type="parTrans" cxnId="{2AA0B6B8-F570-4482-A624-F23BD8157A56}">
      <dgm:prSet/>
      <dgm:spPr/>
      <dgm:t>
        <a:bodyPr/>
        <a:lstStyle/>
        <a:p>
          <a:endParaRPr lang="en-US"/>
        </a:p>
      </dgm:t>
    </dgm:pt>
    <dgm:pt modelId="{EE34E267-0211-4BC6-95D6-C5968B03F05F}" type="sibTrans" cxnId="{2AA0B6B8-F570-4482-A624-F23BD8157A56}">
      <dgm:prSet/>
      <dgm:spPr/>
      <dgm:t>
        <a:bodyPr/>
        <a:lstStyle/>
        <a:p>
          <a:endParaRPr lang="en-US"/>
        </a:p>
      </dgm:t>
    </dgm:pt>
    <dgm:pt modelId="{BC26B71D-2C96-42B6-8A1F-D30F556D4898}" type="pres">
      <dgm:prSet presAssocID="{AC274003-6E9A-4B3E-A530-ED4A108F3F8E}" presName="vert0" presStyleCnt="0">
        <dgm:presLayoutVars>
          <dgm:dir/>
          <dgm:animOne val="branch"/>
          <dgm:animLvl val="lvl"/>
        </dgm:presLayoutVars>
      </dgm:prSet>
      <dgm:spPr/>
    </dgm:pt>
    <dgm:pt modelId="{52A20A10-EB97-42F5-914B-78D568CC2EE8}" type="pres">
      <dgm:prSet presAssocID="{A06D1EFE-8C08-4149-A9CC-0C1F11AD39F2}" presName="thickLine" presStyleLbl="alignNode1" presStyleIdx="0" presStyleCnt="2"/>
      <dgm:spPr/>
    </dgm:pt>
    <dgm:pt modelId="{2DCC7E32-EC18-4396-BD77-B09FA50C9889}" type="pres">
      <dgm:prSet presAssocID="{A06D1EFE-8C08-4149-A9CC-0C1F11AD39F2}" presName="horz1" presStyleCnt="0"/>
      <dgm:spPr/>
    </dgm:pt>
    <dgm:pt modelId="{C6CF1E8B-815C-48B5-9C1F-5B861035CD5B}" type="pres">
      <dgm:prSet presAssocID="{A06D1EFE-8C08-4149-A9CC-0C1F11AD39F2}" presName="tx1" presStyleLbl="revTx" presStyleIdx="0" presStyleCnt="2"/>
      <dgm:spPr/>
    </dgm:pt>
    <dgm:pt modelId="{EC4590EB-6B6D-4CA6-BCD0-8F03236591D8}" type="pres">
      <dgm:prSet presAssocID="{A06D1EFE-8C08-4149-A9CC-0C1F11AD39F2}" presName="vert1" presStyleCnt="0"/>
      <dgm:spPr/>
    </dgm:pt>
    <dgm:pt modelId="{82BE2F38-7D6E-4D8F-A166-C140845AA344}" type="pres">
      <dgm:prSet presAssocID="{D0930D92-80BC-4FC0-98C9-4A9C62A5C31B}" presName="thickLine" presStyleLbl="alignNode1" presStyleIdx="1" presStyleCnt="2"/>
      <dgm:spPr/>
    </dgm:pt>
    <dgm:pt modelId="{C0196D33-5C7C-47EC-9E7A-A7D94125C72F}" type="pres">
      <dgm:prSet presAssocID="{D0930D92-80BC-4FC0-98C9-4A9C62A5C31B}" presName="horz1" presStyleCnt="0"/>
      <dgm:spPr/>
    </dgm:pt>
    <dgm:pt modelId="{A14766D8-D58D-4DF8-B94C-D4FE9DCE3717}" type="pres">
      <dgm:prSet presAssocID="{D0930D92-80BC-4FC0-98C9-4A9C62A5C31B}" presName="tx1" presStyleLbl="revTx" presStyleIdx="1" presStyleCnt="2"/>
      <dgm:spPr/>
    </dgm:pt>
    <dgm:pt modelId="{75509E7D-4037-47B8-AD13-FBBCA96A10A9}" type="pres">
      <dgm:prSet presAssocID="{D0930D92-80BC-4FC0-98C9-4A9C62A5C31B}" presName="vert1" presStyleCnt="0"/>
      <dgm:spPr/>
    </dgm:pt>
  </dgm:ptLst>
  <dgm:cxnLst>
    <dgm:cxn modelId="{736F1109-AF47-462E-82D2-4A37E262EAC6}" type="presOf" srcId="{A06D1EFE-8C08-4149-A9CC-0C1F11AD39F2}" destId="{C6CF1E8B-815C-48B5-9C1F-5B861035CD5B}" srcOrd="0" destOrd="0" presId="urn:microsoft.com/office/officeart/2008/layout/LinedList"/>
    <dgm:cxn modelId="{0B42793F-401C-49B9-AF0E-4922D62536B2}" type="presOf" srcId="{D0930D92-80BC-4FC0-98C9-4A9C62A5C31B}" destId="{A14766D8-D58D-4DF8-B94C-D4FE9DCE3717}" srcOrd="0" destOrd="0" presId="urn:microsoft.com/office/officeart/2008/layout/LinedList"/>
    <dgm:cxn modelId="{7884E9A0-5A97-49AE-8B8F-228E93EDCA7C}" srcId="{AC274003-6E9A-4B3E-A530-ED4A108F3F8E}" destId="{A06D1EFE-8C08-4149-A9CC-0C1F11AD39F2}" srcOrd="0" destOrd="0" parTransId="{FB556659-0943-4964-A67F-0599DC2D881E}" sibTransId="{1C220FB6-28A1-43FC-8E8B-96CDDA084CD6}"/>
    <dgm:cxn modelId="{2AA0B6B8-F570-4482-A624-F23BD8157A56}" srcId="{AC274003-6E9A-4B3E-A530-ED4A108F3F8E}" destId="{D0930D92-80BC-4FC0-98C9-4A9C62A5C31B}" srcOrd="1" destOrd="0" parTransId="{2556AB59-8F29-44C6-B0C7-2A5D24F82329}" sibTransId="{EE34E267-0211-4BC6-95D6-C5968B03F05F}"/>
    <dgm:cxn modelId="{C49AF4BF-9BF8-4BA5-82C5-C68C7B010020}" type="presOf" srcId="{AC274003-6E9A-4B3E-A530-ED4A108F3F8E}" destId="{BC26B71D-2C96-42B6-8A1F-D30F556D4898}" srcOrd="0" destOrd="0" presId="urn:microsoft.com/office/officeart/2008/layout/LinedList"/>
    <dgm:cxn modelId="{CD1CC548-EB44-4CEB-9538-A01094C18F05}" type="presParOf" srcId="{BC26B71D-2C96-42B6-8A1F-D30F556D4898}" destId="{52A20A10-EB97-42F5-914B-78D568CC2EE8}" srcOrd="0" destOrd="0" presId="urn:microsoft.com/office/officeart/2008/layout/LinedList"/>
    <dgm:cxn modelId="{A15F2FF8-032E-405D-B37C-62ADA4E77AA4}" type="presParOf" srcId="{BC26B71D-2C96-42B6-8A1F-D30F556D4898}" destId="{2DCC7E32-EC18-4396-BD77-B09FA50C9889}" srcOrd="1" destOrd="0" presId="urn:microsoft.com/office/officeart/2008/layout/LinedList"/>
    <dgm:cxn modelId="{B9205DB2-520A-40EE-A44B-12884D5B08C9}" type="presParOf" srcId="{2DCC7E32-EC18-4396-BD77-B09FA50C9889}" destId="{C6CF1E8B-815C-48B5-9C1F-5B861035CD5B}" srcOrd="0" destOrd="0" presId="urn:microsoft.com/office/officeart/2008/layout/LinedList"/>
    <dgm:cxn modelId="{8CDAC936-D0B0-465B-A16E-5666F6E66FA3}" type="presParOf" srcId="{2DCC7E32-EC18-4396-BD77-B09FA50C9889}" destId="{EC4590EB-6B6D-4CA6-BCD0-8F03236591D8}" srcOrd="1" destOrd="0" presId="urn:microsoft.com/office/officeart/2008/layout/LinedList"/>
    <dgm:cxn modelId="{860BB4EE-56CF-400E-AA5A-757298A3E806}" type="presParOf" srcId="{BC26B71D-2C96-42B6-8A1F-D30F556D4898}" destId="{82BE2F38-7D6E-4D8F-A166-C140845AA344}" srcOrd="2" destOrd="0" presId="urn:microsoft.com/office/officeart/2008/layout/LinedList"/>
    <dgm:cxn modelId="{50CC77F8-4C93-4BB6-A493-9B517572D762}" type="presParOf" srcId="{BC26B71D-2C96-42B6-8A1F-D30F556D4898}" destId="{C0196D33-5C7C-47EC-9E7A-A7D94125C72F}" srcOrd="3" destOrd="0" presId="urn:microsoft.com/office/officeart/2008/layout/LinedList"/>
    <dgm:cxn modelId="{AA160D9F-E170-47EF-B809-4A7DABA1DBED}" type="presParOf" srcId="{C0196D33-5C7C-47EC-9E7A-A7D94125C72F}" destId="{A14766D8-D58D-4DF8-B94C-D4FE9DCE3717}" srcOrd="0" destOrd="0" presId="urn:microsoft.com/office/officeart/2008/layout/LinedList"/>
    <dgm:cxn modelId="{A7509FF9-51D1-4C5D-8949-C1EBF206737C}" type="presParOf" srcId="{C0196D33-5C7C-47EC-9E7A-A7D94125C72F}" destId="{75509E7D-4037-47B8-AD13-FBBCA96A10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3DBCE-77A0-4E5B-BF3A-F36FA1494291}" type="doc">
      <dgm:prSet loTypeId="urn:microsoft.com/office/officeart/2005/8/layout/vProcess5" loCatId="process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B7F6AFB-A9C6-4CC5-9C47-671CE2ACDE6C}">
      <dgm:prSet/>
      <dgm:spPr/>
      <dgm:t>
        <a:bodyPr/>
        <a:lstStyle/>
        <a:p>
          <a:r>
            <a:rPr lang="en-US"/>
            <a:t>Basic Requirement Identification</a:t>
          </a:r>
        </a:p>
      </dgm:t>
    </dgm:pt>
    <dgm:pt modelId="{4B4BC110-F6B0-4187-A213-56D8AA02DEC6}" type="parTrans" cxnId="{B8305163-5919-4DD8-9381-39C75479FDF9}">
      <dgm:prSet/>
      <dgm:spPr/>
      <dgm:t>
        <a:bodyPr/>
        <a:lstStyle/>
        <a:p>
          <a:endParaRPr lang="en-US"/>
        </a:p>
      </dgm:t>
    </dgm:pt>
    <dgm:pt modelId="{AA770BDA-B901-46B6-8293-A09CCB907F48}" type="sibTrans" cxnId="{B8305163-5919-4DD8-9381-39C75479FDF9}">
      <dgm:prSet/>
      <dgm:spPr/>
      <dgm:t>
        <a:bodyPr/>
        <a:lstStyle/>
        <a:p>
          <a:endParaRPr lang="en-US"/>
        </a:p>
      </dgm:t>
    </dgm:pt>
    <dgm:pt modelId="{8BBF13BC-A629-4D67-9B84-1DEB359C9534}">
      <dgm:prSet/>
      <dgm:spPr/>
      <dgm:t>
        <a:bodyPr/>
        <a:lstStyle/>
        <a:p>
          <a:r>
            <a:rPr lang="en-US"/>
            <a:t>Developing the initial Prototype</a:t>
          </a:r>
        </a:p>
      </dgm:t>
    </dgm:pt>
    <dgm:pt modelId="{DC4F6297-528A-43AC-953E-A1B3E606C262}" type="parTrans" cxnId="{35A06AD1-F952-4999-8DC6-E7994CA2B325}">
      <dgm:prSet/>
      <dgm:spPr/>
      <dgm:t>
        <a:bodyPr/>
        <a:lstStyle/>
        <a:p>
          <a:endParaRPr lang="en-US"/>
        </a:p>
      </dgm:t>
    </dgm:pt>
    <dgm:pt modelId="{D5C0ADC1-7A3B-45CB-BBD1-3A7629DDEEBF}" type="sibTrans" cxnId="{35A06AD1-F952-4999-8DC6-E7994CA2B325}">
      <dgm:prSet/>
      <dgm:spPr/>
      <dgm:t>
        <a:bodyPr/>
        <a:lstStyle/>
        <a:p>
          <a:endParaRPr lang="en-US"/>
        </a:p>
      </dgm:t>
    </dgm:pt>
    <dgm:pt modelId="{664D715B-F178-4643-B590-00634A007B07}">
      <dgm:prSet/>
      <dgm:spPr/>
      <dgm:t>
        <a:bodyPr/>
        <a:lstStyle/>
        <a:p>
          <a:r>
            <a:rPr lang="en-US"/>
            <a:t>Review of the Prototype</a:t>
          </a:r>
        </a:p>
      </dgm:t>
    </dgm:pt>
    <dgm:pt modelId="{9ECF40C5-CF08-42F1-9D3A-B668E5BDA92A}" type="parTrans" cxnId="{BB457336-2543-4014-A6A1-7536FD3C4424}">
      <dgm:prSet/>
      <dgm:spPr/>
      <dgm:t>
        <a:bodyPr/>
        <a:lstStyle/>
        <a:p>
          <a:endParaRPr lang="en-US"/>
        </a:p>
      </dgm:t>
    </dgm:pt>
    <dgm:pt modelId="{88B1A9A0-508A-48A3-B86F-991CDB21B532}" type="sibTrans" cxnId="{BB457336-2543-4014-A6A1-7536FD3C4424}">
      <dgm:prSet/>
      <dgm:spPr/>
      <dgm:t>
        <a:bodyPr/>
        <a:lstStyle/>
        <a:p>
          <a:endParaRPr lang="en-US"/>
        </a:p>
      </dgm:t>
    </dgm:pt>
    <dgm:pt modelId="{0E994513-16EC-4036-8090-336542245E5C}">
      <dgm:prSet/>
      <dgm:spPr/>
      <dgm:t>
        <a:bodyPr/>
        <a:lstStyle/>
        <a:p>
          <a:r>
            <a:rPr lang="en-US"/>
            <a:t>Revise and Enhance the Prototype</a:t>
          </a:r>
        </a:p>
      </dgm:t>
    </dgm:pt>
    <dgm:pt modelId="{CDC6E2FD-7F28-4E9A-8669-75BA067A299A}" type="parTrans" cxnId="{3EBE0F22-7FC0-4CB9-9E59-6ABA38A730F5}">
      <dgm:prSet/>
      <dgm:spPr/>
      <dgm:t>
        <a:bodyPr/>
        <a:lstStyle/>
        <a:p>
          <a:endParaRPr lang="en-US"/>
        </a:p>
      </dgm:t>
    </dgm:pt>
    <dgm:pt modelId="{776B2512-674B-4426-A32F-1F34318812C3}" type="sibTrans" cxnId="{3EBE0F22-7FC0-4CB9-9E59-6ABA38A730F5}">
      <dgm:prSet/>
      <dgm:spPr/>
      <dgm:t>
        <a:bodyPr/>
        <a:lstStyle/>
        <a:p>
          <a:endParaRPr lang="en-US"/>
        </a:p>
      </dgm:t>
    </dgm:pt>
    <dgm:pt modelId="{5A236BDB-E399-49E7-B147-24D091B36282}" type="pres">
      <dgm:prSet presAssocID="{B6E3DBCE-77A0-4E5B-BF3A-F36FA1494291}" presName="outerComposite" presStyleCnt="0">
        <dgm:presLayoutVars>
          <dgm:chMax val="5"/>
          <dgm:dir/>
          <dgm:resizeHandles val="exact"/>
        </dgm:presLayoutVars>
      </dgm:prSet>
      <dgm:spPr/>
    </dgm:pt>
    <dgm:pt modelId="{965D8C14-166A-4828-AF2E-03F1D1A361E4}" type="pres">
      <dgm:prSet presAssocID="{B6E3DBCE-77A0-4E5B-BF3A-F36FA1494291}" presName="dummyMaxCanvas" presStyleCnt="0">
        <dgm:presLayoutVars/>
      </dgm:prSet>
      <dgm:spPr/>
    </dgm:pt>
    <dgm:pt modelId="{0E6D9B36-38EA-4BDF-9A23-34AEBB0E7CD6}" type="pres">
      <dgm:prSet presAssocID="{B6E3DBCE-77A0-4E5B-BF3A-F36FA1494291}" presName="FourNodes_1" presStyleLbl="node1" presStyleIdx="0" presStyleCnt="4">
        <dgm:presLayoutVars>
          <dgm:bulletEnabled val="1"/>
        </dgm:presLayoutVars>
      </dgm:prSet>
      <dgm:spPr/>
    </dgm:pt>
    <dgm:pt modelId="{333C3C0A-29B2-4D0D-B0B3-E1E553B17236}" type="pres">
      <dgm:prSet presAssocID="{B6E3DBCE-77A0-4E5B-BF3A-F36FA1494291}" presName="FourNodes_2" presStyleLbl="node1" presStyleIdx="1" presStyleCnt="4">
        <dgm:presLayoutVars>
          <dgm:bulletEnabled val="1"/>
        </dgm:presLayoutVars>
      </dgm:prSet>
      <dgm:spPr/>
    </dgm:pt>
    <dgm:pt modelId="{A9AEB8BF-C14D-40AA-B6BB-6BF938A3ADDC}" type="pres">
      <dgm:prSet presAssocID="{B6E3DBCE-77A0-4E5B-BF3A-F36FA1494291}" presName="FourNodes_3" presStyleLbl="node1" presStyleIdx="2" presStyleCnt="4">
        <dgm:presLayoutVars>
          <dgm:bulletEnabled val="1"/>
        </dgm:presLayoutVars>
      </dgm:prSet>
      <dgm:spPr/>
    </dgm:pt>
    <dgm:pt modelId="{AF2482EB-AA40-497E-8609-FF5CAB6BC6EE}" type="pres">
      <dgm:prSet presAssocID="{B6E3DBCE-77A0-4E5B-BF3A-F36FA1494291}" presName="FourNodes_4" presStyleLbl="node1" presStyleIdx="3" presStyleCnt="4">
        <dgm:presLayoutVars>
          <dgm:bulletEnabled val="1"/>
        </dgm:presLayoutVars>
      </dgm:prSet>
      <dgm:spPr/>
    </dgm:pt>
    <dgm:pt modelId="{8A74D766-7DA7-4731-A28E-D431F10150CD}" type="pres">
      <dgm:prSet presAssocID="{B6E3DBCE-77A0-4E5B-BF3A-F36FA1494291}" presName="FourConn_1-2" presStyleLbl="fgAccFollowNode1" presStyleIdx="0" presStyleCnt="3">
        <dgm:presLayoutVars>
          <dgm:bulletEnabled val="1"/>
        </dgm:presLayoutVars>
      </dgm:prSet>
      <dgm:spPr/>
    </dgm:pt>
    <dgm:pt modelId="{70030CA3-A3B0-4ADC-8EBA-DAF1A7B7527C}" type="pres">
      <dgm:prSet presAssocID="{B6E3DBCE-77A0-4E5B-BF3A-F36FA1494291}" presName="FourConn_2-3" presStyleLbl="fgAccFollowNode1" presStyleIdx="1" presStyleCnt="3">
        <dgm:presLayoutVars>
          <dgm:bulletEnabled val="1"/>
        </dgm:presLayoutVars>
      </dgm:prSet>
      <dgm:spPr/>
    </dgm:pt>
    <dgm:pt modelId="{8B298147-9AE8-4507-9543-C7D6C57B6291}" type="pres">
      <dgm:prSet presAssocID="{B6E3DBCE-77A0-4E5B-BF3A-F36FA1494291}" presName="FourConn_3-4" presStyleLbl="fgAccFollowNode1" presStyleIdx="2" presStyleCnt="3">
        <dgm:presLayoutVars>
          <dgm:bulletEnabled val="1"/>
        </dgm:presLayoutVars>
      </dgm:prSet>
      <dgm:spPr/>
    </dgm:pt>
    <dgm:pt modelId="{FF86BF75-BB58-4229-BA54-94AAB58A614E}" type="pres">
      <dgm:prSet presAssocID="{B6E3DBCE-77A0-4E5B-BF3A-F36FA1494291}" presName="FourNodes_1_text" presStyleLbl="node1" presStyleIdx="3" presStyleCnt="4">
        <dgm:presLayoutVars>
          <dgm:bulletEnabled val="1"/>
        </dgm:presLayoutVars>
      </dgm:prSet>
      <dgm:spPr/>
    </dgm:pt>
    <dgm:pt modelId="{10779749-3BD5-4796-A62E-8D23008124EF}" type="pres">
      <dgm:prSet presAssocID="{B6E3DBCE-77A0-4E5B-BF3A-F36FA1494291}" presName="FourNodes_2_text" presStyleLbl="node1" presStyleIdx="3" presStyleCnt="4">
        <dgm:presLayoutVars>
          <dgm:bulletEnabled val="1"/>
        </dgm:presLayoutVars>
      </dgm:prSet>
      <dgm:spPr/>
    </dgm:pt>
    <dgm:pt modelId="{A80A1313-6FF5-4AE0-AAE5-97FEC92F7046}" type="pres">
      <dgm:prSet presAssocID="{B6E3DBCE-77A0-4E5B-BF3A-F36FA1494291}" presName="FourNodes_3_text" presStyleLbl="node1" presStyleIdx="3" presStyleCnt="4">
        <dgm:presLayoutVars>
          <dgm:bulletEnabled val="1"/>
        </dgm:presLayoutVars>
      </dgm:prSet>
      <dgm:spPr/>
    </dgm:pt>
    <dgm:pt modelId="{FC3D6C02-AED6-433A-8EDC-035809B991F7}" type="pres">
      <dgm:prSet presAssocID="{B6E3DBCE-77A0-4E5B-BF3A-F36FA149429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CBBF802-9ACD-4F5E-A6B5-EF82F9DFA328}" type="presOf" srcId="{AA770BDA-B901-46B6-8293-A09CCB907F48}" destId="{8A74D766-7DA7-4731-A28E-D431F10150CD}" srcOrd="0" destOrd="0" presId="urn:microsoft.com/office/officeart/2005/8/layout/vProcess5"/>
    <dgm:cxn modelId="{ED20001B-CD51-494C-BD2A-E1A681290E57}" type="presOf" srcId="{88B1A9A0-508A-48A3-B86F-991CDB21B532}" destId="{8B298147-9AE8-4507-9543-C7D6C57B6291}" srcOrd="0" destOrd="0" presId="urn:microsoft.com/office/officeart/2005/8/layout/vProcess5"/>
    <dgm:cxn modelId="{3EBE0F22-7FC0-4CB9-9E59-6ABA38A730F5}" srcId="{B6E3DBCE-77A0-4E5B-BF3A-F36FA1494291}" destId="{0E994513-16EC-4036-8090-336542245E5C}" srcOrd="3" destOrd="0" parTransId="{CDC6E2FD-7F28-4E9A-8669-75BA067A299A}" sibTransId="{776B2512-674B-4426-A32F-1F34318812C3}"/>
    <dgm:cxn modelId="{BB457336-2543-4014-A6A1-7536FD3C4424}" srcId="{B6E3DBCE-77A0-4E5B-BF3A-F36FA1494291}" destId="{664D715B-F178-4643-B590-00634A007B07}" srcOrd="2" destOrd="0" parTransId="{9ECF40C5-CF08-42F1-9D3A-B668E5BDA92A}" sibTransId="{88B1A9A0-508A-48A3-B86F-991CDB21B532}"/>
    <dgm:cxn modelId="{21D4855E-E0A4-456A-9BB6-3F2B76DC3C74}" type="presOf" srcId="{0E994513-16EC-4036-8090-336542245E5C}" destId="{AF2482EB-AA40-497E-8609-FF5CAB6BC6EE}" srcOrd="0" destOrd="0" presId="urn:microsoft.com/office/officeart/2005/8/layout/vProcess5"/>
    <dgm:cxn modelId="{B8305163-5919-4DD8-9381-39C75479FDF9}" srcId="{B6E3DBCE-77A0-4E5B-BF3A-F36FA1494291}" destId="{AB7F6AFB-A9C6-4CC5-9C47-671CE2ACDE6C}" srcOrd="0" destOrd="0" parTransId="{4B4BC110-F6B0-4187-A213-56D8AA02DEC6}" sibTransId="{AA770BDA-B901-46B6-8293-A09CCB907F48}"/>
    <dgm:cxn modelId="{F4553B48-A1C4-4DE9-99F3-33ABC00C0C7E}" type="presOf" srcId="{D5C0ADC1-7A3B-45CB-BBD1-3A7629DDEEBF}" destId="{70030CA3-A3B0-4ADC-8EBA-DAF1A7B7527C}" srcOrd="0" destOrd="0" presId="urn:microsoft.com/office/officeart/2005/8/layout/vProcess5"/>
    <dgm:cxn modelId="{E628344B-9AC7-47C1-8A40-A3E712653BFB}" type="presOf" srcId="{8BBF13BC-A629-4D67-9B84-1DEB359C9534}" destId="{10779749-3BD5-4796-A62E-8D23008124EF}" srcOrd="1" destOrd="0" presId="urn:microsoft.com/office/officeart/2005/8/layout/vProcess5"/>
    <dgm:cxn modelId="{8BE061B1-06A9-4D89-8EA1-98B9B9718505}" type="presOf" srcId="{8BBF13BC-A629-4D67-9B84-1DEB359C9534}" destId="{333C3C0A-29B2-4D0D-B0B3-E1E553B17236}" srcOrd="0" destOrd="0" presId="urn:microsoft.com/office/officeart/2005/8/layout/vProcess5"/>
    <dgm:cxn modelId="{B042CAC4-BE3F-426C-B500-72B17295EFA4}" type="presOf" srcId="{664D715B-F178-4643-B590-00634A007B07}" destId="{A9AEB8BF-C14D-40AA-B6BB-6BF938A3ADDC}" srcOrd="0" destOrd="0" presId="urn:microsoft.com/office/officeart/2005/8/layout/vProcess5"/>
    <dgm:cxn modelId="{AF5927CC-FA19-4338-B4D2-90322C58156D}" type="presOf" srcId="{AB7F6AFB-A9C6-4CC5-9C47-671CE2ACDE6C}" destId="{FF86BF75-BB58-4229-BA54-94AAB58A614E}" srcOrd="1" destOrd="0" presId="urn:microsoft.com/office/officeart/2005/8/layout/vProcess5"/>
    <dgm:cxn modelId="{35A06AD1-F952-4999-8DC6-E7994CA2B325}" srcId="{B6E3DBCE-77A0-4E5B-BF3A-F36FA1494291}" destId="{8BBF13BC-A629-4D67-9B84-1DEB359C9534}" srcOrd="1" destOrd="0" parTransId="{DC4F6297-528A-43AC-953E-A1B3E606C262}" sibTransId="{D5C0ADC1-7A3B-45CB-BBD1-3A7629DDEEBF}"/>
    <dgm:cxn modelId="{33A02CEE-71B5-47BE-852B-34AB1185FAFF}" type="presOf" srcId="{664D715B-F178-4643-B590-00634A007B07}" destId="{A80A1313-6FF5-4AE0-AAE5-97FEC92F7046}" srcOrd="1" destOrd="0" presId="urn:microsoft.com/office/officeart/2005/8/layout/vProcess5"/>
    <dgm:cxn modelId="{CBDCEDF2-355D-48F8-9068-CCE6982F640A}" type="presOf" srcId="{B6E3DBCE-77A0-4E5B-BF3A-F36FA1494291}" destId="{5A236BDB-E399-49E7-B147-24D091B36282}" srcOrd="0" destOrd="0" presId="urn:microsoft.com/office/officeart/2005/8/layout/vProcess5"/>
    <dgm:cxn modelId="{005641F9-D6F0-4844-8123-C3210195A98F}" type="presOf" srcId="{AB7F6AFB-A9C6-4CC5-9C47-671CE2ACDE6C}" destId="{0E6D9B36-38EA-4BDF-9A23-34AEBB0E7CD6}" srcOrd="0" destOrd="0" presId="urn:microsoft.com/office/officeart/2005/8/layout/vProcess5"/>
    <dgm:cxn modelId="{A22D84FD-EC31-4ADB-BA74-1D9EF31BB0EE}" type="presOf" srcId="{0E994513-16EC-4036-8090-336542245E5C}" destId="{FC3D6C02-AED6-433A-8EDC-035809B991F7}" srcOrd="1" destOrd="0" presId="urn:microsoft.com/office/officeart/2005/8/layout/vProcess5"/>
    <dgm:cxn modelId="{2ECF1513-C25B-481C-B796-B88AF7A4E9EA}" type="presParOf" srcId="{5A236BDB-E399-49E7-B147-24D091B36282}" destId="{965D8C14-166A-4828-AF2E-03F1D1A361E4}" srcOrd="0" destOrd="0" presId="urn:microsoft.com/office/officeart/2005/8/layout/vProcess5"/>
    <dgm:cxn modelId="{BFD336DF-37EB-47E7-B58E-3DA94C5EF2D3}" type="presParOf" srcId="{5A236BDB-E399-49E7-B147-24D091B36282}" destId="{0E6D9B36-38EA-4BDF-9A23-34AEBB0E7CD6}" srcOrd="1" destOrd="0" presId="urn:microsoft.com/office/officeart/2005/8/layout/vProcess5"/>
    <dgm:cxn modelId="{BBF7EF33-C861-4A37-A416-7F85D8077EC9}" type="presParOf" srcId="{5A236BDB-E399-49E7-B147-24D091B36282}" destId="{333C3C0A-29B2-4D0D-B0B3-E1E553B17236}" srcOrd="2" destOrd="0" presId="urn:microsoft.com/office/officeart/2005/8/layout/vProcess5"/>
    <dgm:cxn modelId="{60A7C871-4D9F-4275-BACD-90C7891E70C8}" type="presParOf" srcId="{5A236BDB-E399-49E7-B147-24D091B36282}" destId="{A9AEB8BF-C14D-40AA-B6BB-6BF938A3ADDC}" srcOrd="3" destOrd="0" presId="urn:microsoft.com/office/officeart/2005/8/layout/vProcess5"/>
    <dgm:cxn modelId="{0F4AD96E-AEEA-4159-8CBD-68BB7F4E0217}" type="presParOf" srcId="{5A236BDB-E399-49E7-B147-24D091B36282}" destId="{AF2482EB-AA40-497E-8609-FF5CAB6BC6EE}" srcOrd="4" destOrd="0" presId="urn:microsoft.com/office/officeart/2005/8/layout/vProcess5"/>
    <dgm:cxn modelId="{0303BC48-A12F-439A-B751-31A571C49D43}" type="presParOf" srcId="{5A236BDB-E399-49E7-B147-24D091B36282}" destId="{8A74D766-7DA7-4731-A28E-D431F10150CD}" srcOrd="5" destOrd="0" presId="urn:microsoft.com/office/officeart/2005/8/layout/vProcess5"/>
    <dgm:cxn modelId="{4A2F20A8-AC00-4461-8641-E875CCFB76E0}" type="presParOf" srcId="{5A236BDB-E399-49E7-B147-24D091B36282}" destId="{70030CA3-A3B0-4ADC-8EBA-DAF1A7B7527C}" srcOrd="6" destOrd="0" presId="urn:microsoft.com/office/officeart/2005/8/layout/vProcess5"/>
    <dgm:cxn modelId="{4F11C047-FD8E-4281-8E42-FAA14D7DDC40}" type="presParOf" srcId="{5A236BDB-E399-49E7-B147-24D091B36282}" destId="{8B298147-9AE8-4507-9543-C7D6C57B6291}" srcOrd="7" destOrd="0" presId="urn:microsoft.com/office/officeart/2005/8/layout/vProcess5"/>
    <dgm:cxn modelId="{A65C554C-AE6E-45B2-BC5B-7829121D6B10}" type="presParOf" srcId="{5A236BDB-E399-49E7-B147-24D091B36282}" destId="{FF86BF75-BB58-4229-BA54-94AAB58A614E}" srcOrd="8" destOrd="0" presId="urn:microsoft.com/office/officeart/2005/8/layout/vProcess5"/>
    <dgm:cxn modelId="{095C7661-F051-4F63-A6D3-EBB243B53CC3}" type="presParOf" srcId="{5A236BDB-E399-49E7-B147-24D091B36282}" destId="{10779749-3BD5-4796-A62E-8D23008124EF}" srcOrd="9" destOrd="0" presId="urn:microsoft.com/office/officeart/2005/8/layout/vProcess5"/>
    <dgm:cxn modelId="{E7615070-17AD-4BF5-8A3C-91EAC37D6972}" type="presParOf" srcId="{5A236BDB-E399-49E7-B147-24D091B36282}" destId="{A80A1313-6FF5-4AE0-AAE5-97FEC92F7046}" srcOrd="10" destOrd="0" presId="urn:microsoft.com/office/officeart/2005/8/layout/vProcess5"/>
    <dgm:cxn modelId="{AB1BE108-F5BE-4640-A23D-170CD6734A2D}" type="presParOf" srcId="{5A236BDB-E399-49E7-B147-24D091B36282}" destId="{FC3D6C02-AED6-433A-8EDC-035809B991F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BD3044-0260-49E5-A87C-CF357C4484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21C3219-9963-4016-9210-44E9B3D2660D}">
      <dgm:prSet/>
      <dgm:spPr/>
      <dgm:t>
        <a:bodyPr/>
        <a:lstStyle/>
        <a:p>
          <a:r>
            <a:rPr lang="en-US" dirty="0"/>
            <a:t>When the desired system needs to have a lot of interaction with the end users</a:t>
          </a:r>
        </a:p>
      </dgm:t>
    </dgm:pt>
    <dgm:pt modelId="{509E667C-C8D6-40E4-9692-0AA0F6DFF9B5}" type="parTrans" cxnId="{F24F35BB-B42E-4EC0-AC51-BE3EAD7C1561}">
      <dgm:prSet/>
      <dgm:spPr/>
      <dgm:t>
        <a:bodyPr/>
        <a:lstStyle/>
        <a:p>
          <a:endParaRPr lang="en-US"/>
        </a:p>
      </dgm:t>
    </dgm:pt>
    <dgm:pt modelId="{67CE8A60-20B9-46AB-8A20-00064D5D1805}" type="sibTrans" cxnId="{F24F35BB-B42E-4EC0-AC51-BE3EAD7C1561}">
      <dgm:prSet/>
      <dgm:spPr/>
      <dgm:t>
        <a:bodyPr/>
        <a:lstStyle/>
        <a:p>
          <a:endParaRPr lang="en-US"/>
        </a:p>
      </dgm:t>
    </dgm:pt>
    <dgm:pt modelId="{9ECA210B-006E-42D5-8860-6488B3C477CF}">
      <dgm:prSet/>
      <dgm:spPr/>
      <dgm:t>
        <a:bodyPr/>
        <a:lstStyle/>
        <a:p>
          <a:r>
            <a:rPr lang="en-US" dirty="0"/>
            <a:t>System which needs high amount of interaction with end users like online systems, web interfaces are best suited for Prototype model. </a:t>
          </a:r>
        </a:p>
      </dgm:t>
    </dgm:pt>
    <dgm:pt modelId="{05133A34-1D83-43A5-8FAC-B53FE71D079F}" type="parTrans" cxnId="{E44C576E-5482-4D8B-8994-55537B432115}">
      <dgm:prSet/>
      <dgm:spPr/>
      <dgm:t>
        <a:bodyPr/>
        <a:lstStyle/>
        <a:p>
          <a:endParaRPr lang="en-US"/>
        </a:p>
      </dgm:t>
    </dgm:pt>
    <dgm:pt modelId="{191FB072-A70F-4ACE-8949-2E92E3506A16}" type="sibTrans" cxnId="{E44C576E-5482-4D8B-8994-55537B432115}">
      <dgm:prSet/>
      <dgm:spPr/>
      <dgm:t>
        <a:bodyPr/>
        <a:lstStyle/>
        <a:p>
          <a:endParaRPr lang="en-US"/>
        </a:p>
      </dgm:t>
    </dgm:pt>
    <dgm:pt modelId="{C8CA5E1E-9471-4F41-8AE7-98157CA25472}" type="pres">
      <dgm:prSet presAssocID="{81BD3044-0260-49E5-A87C-CF357C448458}" presName="linear" presStyleCnt="0">
        <dgm:presLayoutVars>
          <dgm:animLvl val="lvl"/>
          <dgm:resizeHandles val="exact"/>
        </dgm:presLayoutVars>
      </dgm:prSet>
      <dgm:spPr/>
    </dgm:pt>
    <dgm:pt modelId="{8FBE184D-9C86-4580-BA6C-E275418C123F}" type="pres">
      <dgm:prSet presAssocID="{A21C3219-9963-4016-9210-44E9B3D266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129EAE-05B5-40BD-B798-C24D0010A66B}" type="pres">
      <dgm:prSet presAssocID="{67CE8A60-20B9-46AB-8A20-00064D5D1805}" presName="spacer" presStyleCnt="0"/>
      <dgm:spPr/>
    </dgm:pt>
    <dgm:pt modelId="{9469174B-2E1B-494D-AD37-AA7C312CD7E9}" type="pres">
      <dgm:prSet presAssocID="{9ECA210B-006E-42D5-8860-6488B3C477C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E48AD1C-2F7C-4BF4-BE0B-83E171FDE2D9}" type="presOf" srcId="{9ECA210B-006E-42D5-8860-6488B3C477CF}" destId="{9469174B-2E1B-494D-AD37-AA7C312CD7E9}" srcOrd="0" destOrd="0" presId="urn:microsoft.com/office/officeart/2005/8/layout/vList2"/>
    <dgm:cxn modelId="{25061D5F-2C84-4D76-9401-220D34DEC52E}" type="presOf" srcId="{81BD3044-0260-49E5-A87C-CF357C448458}" destId="{C8CA5E1E-9471-4F41-8AE7-98157CA25472}" srcOrd="0" destOrd="0" presId="urn:microsoft.com/office/officeart/2005/8/layout/vList2"/>
    <dgm:cxn modelId="{E44C576E-5482-4D8B-8994-55537B432115}" srcId="{81BD3044-0260-49E5-A87C-CF357C448458}" destId="{9ECA210B-006E-42D5-8860-6488B3C477CF}" srcOrd="1" destOrd="0" parTransId="{05133A34-1D83-43A5-8FAC-B53FE71D079F}" sibTransId="{191FB072-A70F-4ACE-8949-2E92E3506A16}"/>
    <dgm:cxn modelId="{14AB5251-0214-4E49-AFCF-201FA2F40B84}" type="presOf" srcId="{A21C3219-9963-4016-9210-44E9B3D2660D}" destId="{8FBE184D-9C86-4580-BA6C-E275418C123F}" srcOrd="0" destOrd="0" presId="urn:microsoft.com/office/officeart/2005/8/layout/vList2"/>
    <dgm:cxn modelId="{F24F35BB-B42E-4EC0-AC51-BE3EAD7C1561}" srcId="{81BD3044-0260-49E5-A87C-CF357C448458}" destId="{A21C3219-9963-4016-9210-44E9B3D2660D}" srcOrd="0" destOrd="0" parTransId="{509E667C-C8D6-40E4-9692-0AA0F6DFF9B5}" sibTransId="{67CE8A60-20B9-46AB-8A20-00064D5D1805}"/>
    <dgm:cxn modelId="{9D44CFE4-5D5A-4A25-A1F7-571520466D7F}" type="presParOf" srcId="{C8CA5E1E-9471-4F41-8AE7-98157CA25472}" destId="{8FBE184D-9C86-4580-BA6C-E275418C123F}" srcOrd="0" destOrd="0" presId="urn:microsoft.com/office/officeart/2005/8/layout/vList2"/>
    <dgm:cxn modelId="{44BB70BA-944C-4C59-9F41-32B2F06286FF}" type="presParOf" srcId="{C8CA5E1E-9471-4F41-8AE7-98157CA25472}" destId="{CD129EAE-05B5-40BD-B798-C24D0010A66B}" srcOrd="1" destOrd="0" presId="urn:microsoft.com/office/officeart/2005/8/layout/vList2"/>
    <dgm:cxn modelId="{C00843F7-B643-4579-B33B-95E1B0B928D5}" type="presParOf" srcId="{C8CA5E1E-9471-4F41-8AE7-98157CA25472}" destId="{9469174B-2E1B-494D-AD37-AA7C312CD7E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B23674-1491-477C-8D25-73649BC13F77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FE0E9C-AD1B-414B-83D9-DCB9B33BF8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Rapid Prototyping​</a:t>
          </a:r>
          <a:endParaRPr lang="en-US"/>
        </a:p>
      </dgm:t>
    </dgm:pt>
    <dgm:pt modelId="{B3038014-94BF-47DD-B509-B5DAE7FFCB05}" type="parTrans" cxnId="{8208541A-746B-40A1-B15F-3D10E1F5E126}">
      <dgm:prSet/>
      <dgm:spPr/>
      <dgm:t>
        <a:bodyPr/>
        <a:lstStyle/>
        <a:p>
          <a:endParaRPr lang="en-US"/>
        </a:p>
      </dgm:t>
    </dgm:pt>
    <dgm:pt modelId="{F25AEB4E-48C2-45E7-965D-2CBB9300CAFA}" type="sibTrans" cxnId="{8208541A-746B-40A1-B15F-3D10E1F5E126}">
      <dgm:prSet/>
      <dgm:spPr/>
      <dgm:t>
        <a:bodyPr/>
        <a:lstStyle/>
        <a:p>
          <a:endParaRPr lang="en-US"/>
        </a:p>
      </dgm:t>
    </dgm:pt>
    <dgm:pt modelId="{D0D7F23E-783A-4030-A223-E2F2272862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based on the preliminary requirement.</a:t>
          </a:r>
        </a:p>
      </dgm:t>
    </dgm:pt>
    <dgm:pt modelId="{ED6260E0-F27E-4A70-8D0F-C2FA2369F787}" type="parTrans" cxnId="{2403438B-A442-4A6D-B45C-B256AAC4E539}">
      <dgm:prSet/>
      <dgm:spPr/>
      <dgm:t>
        <a:bodyPr/>
        <a:lstStyle/>
        <a:p>
          <a:endParaRPr lang="en-US"/>
        </a:p>
      </dgm:t>
    </dgm:pt>
    <dgm:pt modelId="{8542149B-4024-4B01-A879-6CC2701C5EDF}" type="sibTrans" cxnId="{2403438B-A442-4A6D-B45C-B256AAC4E539}">
      <dgm:prSet/>
      <dgm:spPr/>
      <dgm:t>
        <a:bodyPr/>
        <a:lstStyle/>
        <a:p>
          <a:endParaRPr lang="en-US"/>
        </a:p>
      </dgm:t>
    </dgm:pt>
    <dgm:pt modelId="{9FD37745-82F4-4E5E-B675-43A2724B2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very little efforts with minimum requirement analysis to build a prototype.</a:t>
          </a:r>
        </a:p>
      </dgm:t>
    </dgm:pt>
    <dgm:pt modelId="{68727718-6BA4-443A-A712-446D561A2F19}" type="parTrans" cxnId="{A9AC0A4E-A1BD-4CBC-B00D-B8608956859B}">
      <dgm:prSet/>
      <dgm:spPr/>
      <dgm:t>
        <a:bodyPr/>
        <a:lstStyle/>
        <a:p>
          <a:endParaRPr lang="en-US"/>
        </a:p>
      </dgm:t>
    </dgm:pt>
    <dgm:pt modelId="{85F9F66D-36F7-4E95-BA0E-B8D6822EA38C}" type="sibTrans" cxnId="{A9AC0A4E-A1BD-4CBC-B00D-B8608956859B}">
      <dgm:prSet/>
      <dgm:spPr/>
      <dgm:t>
        <a:bodyPr/>
        <a:lstStyle/>
        <a:p>
          <a:endParaRPr lang="en-US"/>
        </a:p>
      </dgm:t>
    </dgm:pt>
    <dgm:pt modelId="{DEE14C43-B4BF-4B2B-B63E-30D49CD2BB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Once the actual requirements are understood, the prototype is discarded, and the actual system is developed.</a:t>
          </a:r>
        </a:p>
      </dgm:t>
    </dgm:pt>
    <dgm:pt modelId="{A9475E99-A47A-458F-9D69-1DA182A203D9}" type="parTrans" cxnId="{E09A515D-3CD1-4FBE-A026-11FFD4845393}">
      <dgm:prSet/>
      <dgm:spPr/>
      <dgm:t>
        <a:bodyPr/>
        <a:lstStyle/>
        <a:p>
          <a:endParaRPr lang="en-US"/>
        </a:p>
      </dgm:t>
    </dgm:pt>
    <dgm:pt modelId="{D7CECE7C-2611-4473-AA33-B1E146386513}" type="sibTrans" cxnId="{E09A515D-3CD1-4FBE-A026-11FFD4845393}">
      <dgm:prSet/>
      <dgm:spPr/>
      <dgm:t>
        <a:bodyPr/>
        <a:lstStyle/>
        <a:p>
          <a:endParaRPr lang="en-US"/>
        </a:p>
      </dgm:t>
    </dgm:pt>
    <dgm:pt modelId="{748D7A50-86AD-420F-8302-A2993E5C90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Evolutionary Prototyping​</a:t>
          </a:r>
        </a:p>
      </dgm:t>
    </dgm:pt>
    <dgm:pt modelId="{C94264E4-3B4D-4E67-8DE5-7288C3BF8EE7}" type="parTrans" cxnId="{9D7BA568-199A-4D01-A5BA-E29C2F0622F5}">
      <dgm:prSet/>
      <dgm:spPr/>
      <dgm:t>
        <a:bodyPr/>
        <a:lstStyle/>
        <a:p>
          <a:endParaRPr lang="en-US"/>
        </a:p>
      </dgm:t>
    </dgm:pt>
    <dgm:pt modelId="{A7EEA573-92D2-49CC-A579-622DE39641E7}" type="sibTrans" cxnId="{9D7BA568-199A-4D01-A5BA-E29C2F0622F5}">
      <dgm:prSet/>
      <dgm:spPr/>
      <dgm:t>
        <a:bodyPr/>
        <a:lstStyle/>
        <a:p>
          <a:endParaRPr lang="en-US"/>
        </a:p>
      </dgm:t>
    </dgm:pt>
    <dgm:pt modelId="{42711F59-DC18-4F13-96F2-FAD46AD349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prototyping is based on building actual functional prototypes with minimal functionality in the beginning.</a:t>
          </a:r>
        </a:p>
      </dgm:t>
    </dgm:pt>
    <dgm:pt modelId="{749C1B45-0694-4D87-B6EF-787325024171}" type="parTrans" cxnId="{8A455682-D78D-4C0F-B366-B9149E9C059D}">
      <dgm:prSet/>
      <dgm:spPr/>
      <dgm:t>
        <a:bodyPr/>
        <a:lstStyle/>
        <a:p>
          <a:endParaRPr lang="en-US"/>
        </a:p>
      </dgm:t>
    </dgm:pt>
    <dgm:pt modelId="{8B0647AE-2446-4B95-A860-E1FF866DEED7}" type="sibTrans" cxnId="{8A455682-D78D-4C0F-B366-B9149E9C059D}">
      <dgm:prSet/>
      <dgm:spPr/>
      <dgm:t>
        <a:bodyPr/>
        <a:lstStyle/>
        <a:p>
          <a:endParaRPr lang="en-US"/>
        </a:p>
      </dgm:t>
    </dgm:pt>
    <dgm:pt modelId="{8D3C3418-674E-498D-8806-19C52C89C1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prototype developed initially is incrementally refined on the basis of customer feedback till it finally gets accepted.</a:t>
          </a:r>
        </a:p>
      </dgm:t>
    </dgm:pt>
    <dgm:pt modelId="{71F19DE2-AC3B-4FDA-8512-6224591F9ACF}" type="parTrans" cxnId="{35A783DD-04A3-4B17-BF91-F23F2937C9D1}">
      <dgm:prSet/>
      <dgm:spPr/>
      <dgm:t>
        <a:bodyPr/>
        <a:lstStyle/>
        <a:p>
          <a:endParaRPr lang="en-US"/>
        </a:p>
      </dgm:t>
    </dgm:pt>
    <dgm:pt modelId="{F6449D7E-79AA-427C-82DE-E85C7BC10B76}" type="sibTrans" cxnId="{35A783DD-04A3-4B17-BF91-F23F2937C9D1}">
      <dgm:prSet/>
      <dgm:spPr/>
      <dgm:t>
        <a:bodyPr/>
        <a:lstStyle/>
        <a:p>
          <a:endParaRPr lang="en-US"/>
        </a:p>
      </dgm:t>
    </dgm:pt>
    <dgm:pt modelId="{5CB5EA54-7B5C-428D-88FA-CFB3326D69AB}" type="pres">
      <dgm:prSet presAssocID="{1AB23674-1491-477C-8D25-73649BC13F77}" presName="Name0" presStyleCnt="0">
        <dgm:presLayoutVars>
          <dgm:dir/>
          <dgm:animLvl val="lvl"/>
          <dgm:resizeHandles val="exact"/>
        </dgm:presLayoutVars>
      </dgm:prSet>
      <dgm:spPr/>
    </dgm:pt>
    <dgm:pt modelId="{488E91E4-408B-4420-B057-8613EDB3D8E7}" type="pres">
      <dgm:prSet presAssocID="{BBFE0E9C-AD1B-414B-83D9-DCB9B33BF84F}" presName="linNode" presStyleCnt="0"/>
      <dgm:spPr/>
    </dgm:pt>
    <dgm:pt modelId="{EA9A96C8-D054-4F70-A092-1A4571F891DC}" type="pres">
      <dgm:prSet presAssocID="{BBFE0E9C-AD1B-414B-83D9-DCB9B33BF84F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FADB6165-5723-4015-8561-3A11D470B018}" type="pres">
      <dgm:prSet presAssocID="{BBFE0E9C-AD1B-414B-83D9-DCB9B33BF84F}" presName="descendantText" presStyleLbl="alignNode1" presStyleIdx="0" presStyleCnt="2">
        <dgm:presLayoutVars>
          <dgm:bulletEnabled/>
        </dgm:presLayoutVars>
      </dgm:prSet>
      <dgm:spPr/>
    </dgm:pt>
    <dgm:pt modelId="{C52CE0F0-4B15-480E-92C0-0046A026D7FF}" type="pres">
      <dgm:prSet presAssocID="{F25AEB4E-48C2-45E7-965D-2CBB9300CAFA}" presName="sp" presStyleCnt="0"/>
      <dgm:spPr/>
    </dgm:pt>
    <dgm:pt modelId="{617645AE-36B6-402A-9D48-D572830CBA62}" type="pres">
      <dgm:prSet presAssocID="{748D7A50-86AD-420F-8302-A2993E5C90AD}" presName="linNode" presStyleCnt="0"/>
      <dgm:spPr/>
    </dgm:pt>
    <dgm:pt modelId="{6C903BA0-944E-4617-AD8D-E140734B8943}" type="pres">
      <dgm:prSet presAssocID="{748D7A50-86AD-420F-8302-A2993E5C90AD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E76A3203-F7FC-4B85-87BC-71B8253A5333}" type="pres">
      <dgm:prSet presAssocID="{748D7A50-86AD-420F-8302-A2993E5C90AD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7DF38502-9953-473C-969E-4B980EE0125A}" type="presOf" srcId="{9FD37745-82F4-4E5E-B675-43A2724B2382}" destId="{FADB6165-5723-4015-8561-3A11D470B018}" srcOrd="0" destOrd="1" presId="urn:microsoft.com/office/officeart/2016/7/layout/VerticalHollowActionList"/>
    <dgm:cxn modelId="{8BFE8806-4159-4895-976B-5EC29B5AAF46}" type="presOf" srcId="{D0D7F23E-783A-4030-A223-E2F227286248}" destId="{FADB6165-5723-4015-8561-3A11D470B018}" srcOrd="0" destOrd="0" presId="urn:microsoft.com/office/officeart/2016/7/layout/VerticalHollowActionList"/>
    <dgm:cxn modelId="{89B25809-0A69-44C6-A74B-8A3A01711BBF}" type="presOf" srcId="{8D3C3418-674E-498D-8806-19C52C89C106}" destId="{E76A3203-F7FC-4B85-87BC-71B8253A5333}" srcOrd="0" destOrd="1" presId="urn:microsoft.com/office/officeart/2016/7/layout/VerticalHollowActionList"/>
    <dgm:cxn modelId="{8208541A-746B-40A1-B15F-3D10E1F5E126}" srcId="{1AB23674-1491-477C-8D25-73649BC13F77}" destId="{BBFE0E9C-AD1B-414B-83D9-DCB9B33BF84F}" srcOrd="0" destOrd="0" parTransId="{B3038014-94BF-47DD-B509-B5DAE7FFCB05}" sibTransId="{F25AEB4E-48C2-45E7-965D-2CBB9300CAFA}"/>
    <dgm:cxn modelId="{E09A515D-3CD1-4FBE-A026-11FFD4845393}" srcId="{BBFE0E9C-AD1B-414B-83D9-DCB9B33BF84F}" destId="{DEE14C43-B4BF-4B2B-B63E-30D49CD2BB5B}" srcOrd="2" destOrd="0" parTransId="{A9475E99-A47A-458F-9D69-1DA182A203D9}" sibTransId="{D7CECE7C-2611-4473-AA33-B1E146386513}"/>
    <dgm:cxn modelId="{9D7BA568-199A-4D01-A5BA-E29C2F0622F5}" srcId="{1AB23674-1491-477C-8D25-73649BC13F77}" destId="{748D7A50-86AD-420F-8302-A2993E5C90AD}" srcOrd="1" destOrd="0" parTransId="{C94264E4-3B4D-4E67-8DE5-7288C3BF8EE7}" sibTransId="{A7EEA573-92D2-49CC-A579-622DE39641E7}"/>
    <dgm:cxn modelId="{BE089F6B-D53F-48FF-A08B-4477ADBEBCF9}" type="presOf" srcId="{1AB23674-1491-477C-8D25-73649BC13F77}" destId="{5CB5EA54-7B5C-428D-88FA-CFB3326D69AB}" srcOrd="0" destOrd="0" presId="urn:microsoft.com/office/officeart/2016/7/layout/VerticalHollowActionList"/>
    <dgm:cxn modelId="{A9AC0A4E-A1BD-4CBC-B00D-B8608956859B}" srcId="{BBFE0E9C-AD1B-414B-83D9-DCB9B33BF84F}" destId="{9FD37745-82F4-4E5E-B675-43A2724B2382}" srcOrd="1" destOrd="0" parTransId="{68727718-6BA4-443A-A712-446D561A2F19}" sibTransId="{85F9F66D-36F7-4E95-BA0E-B8D6822EA38C}"/>
    <dgm:cxn modelId="{8A455682-D78D-4C0F-B366-B9149E9C059D}" srcId="{748D7A50-86AD-420F-8302-A2993E5C90AD}" destId="{42711F59-DC18-4F13-96F2-FAD46AD349F7}" srcOrd="0" destOrd="0" parTransId="{749C1B45-0694-4D87-B6EF-787325024171}" sibTransId="{8B0647AE-2446-4B95-A860-E1FF866DEED7}"/>
    <dgm:cxn modelId="{B3E01285-B0EB-4278-B438-C7461DAFBD41}" type="presOf" srcId="{42711F59-DC18-4F13-96F2-FAD46AD349F7}" destId="{E76A3203-F7FC-4B85-87BC-71B8253A5333}" srcOrd="0" destOrd="0" presId="urn:microsoft.com/office/officeart/2016/7/layout/VerticalHollowActionList"/>
    <dgm:cxn modelId="{2403438B-A442-4A6D-B45C-B256AAC4E539}" srcId="{BBFE0E9C-AD1B-414B-83D9-DCB9B33BF84F}" destId="{D0D7F23E-783A-4030-A223-E2F227286248}" srcOrd="0" destOrd="0" parTransId="{ED6260E0-F27E-4A70-8D0F-C2FA2369F787}" sibTransId="{8542149B-4024-4B01-A879-6CC2701C5EDF}"/>
    <dgm:cxn modelId="{58E1708C-054B-4555-B088-1176769DCDDA}" type="presOf" srcId="{DEE14C43-B4BF-4B2B-B63E-30D49CD2BB5B}" destId="{FADB6165-5723-4015-8561-3A11D470B018}" srcOrd="0" destOrd="2" presId="urn:microsoft.com/office/officeart/2016/7/layout/VerticalHollowActionList"/>
    <dgm:cxn modelId="{7793348D-1C28-41B9-B607-F34E03A2A76C}" type="presOf" srcId="{BBFE0E9C-AD1B-414B-83D9-DCB9B33BF84F}" destId="{EA9A96C8-D054-4F70-A092-1A4571F891DC}" srcOrd="0" destOrd="0" presId="urn:microsoft.com/office/officeart/2016/7/layout/VerticalHollowActionList"/>
    <dgm:cxn modelId="{F28948D2-684E-4B02-9480-EC2B664D714B}" type="presOf" srcId="{748D7A50-86AD-420F-8302-A2993E5C90AD}" destId="{6C903BA0-944E-4617-AD8D-E140734B8943}" srcOrd="0" destOrd="0" presId="urn:microsoft.com/office/officeart/2016/7/layout/VerticalHollowActionList"/>
    <dgm:cxn modelId="{35A783DD-04A3-4B17-BF91-F23F2937C9D1}" srcId="{748D7A50-86AD-420F-8302-A2993E5C90AD}" destId="{8D3C3418-674E-498D-8806-19C52C89C106}" srcOrd="1" destOrd="0" parTransId="{71F19DE2-AC3B-4FDA-8512-6224591F9ACF}" sibTransId="{F6449D7E-79AA-427C-82DE-E85C7BC10B76}"/>
    <dgm:cxn modelId="{DE657A1E-7AF4-4BA4-B9C4-215E05F79A46}" type="presParOf" srcId="{5CB5EA54-7B5C-428D-88FA-CFB3326D69AB}" destId="{488E91E4-408B-4420-B057-8613EDB3D8E7}" srcOrd="0" destOrd="0" presId="urn:microsoft.com/office/officeart/2016/7/layout/VerticalHollowActionList"/>
    <dgm:cxn modelId="{6CE5C896-CCF2-4C76-AD44-07B7D3321054}" type="presParOf" srcId="{488E91E4-408B-4420-B057-8613EDB3D8E7}" destId="{EA9A96C8-D054-4F70-A092-1A4571F891DC}" srcOrd="0" destOrd="0" presId="urn:microsoft.com/office/officeart/2016/7/layout/VerticalHollowActionList"/>
    <dgm:cxn modelId="{50E421D3-8740-48EB-ADC3-0859C16C575F}" type="presParOf" srcId="{488E91E4-408B-4420-B057-8613EDB3D8E7}" destId="{FADB6165-5723-4015-8561-3A11D470B018}" srcOrd="1" destOrd="0" presId="urn:microsoft.com/office/officeart/2016/7/layout/VerticalHollowActionList"/>
    <dgm:cxn modelId="{7D354D72-3188-4E61-9DC8-20879E7C5365}" type="presParOf" srcId="{5CB5EA54-7B5C-428D-88FA-CFB3326D69AB}" destId="{C52CE0F0-4B15-480E-92C0-0046A026D7FF}" srcOrd="1" destOrd="0" presId="urn:microsoft.com/office/officeart/2016/7/layout/VerticalHollowActionList"/>
    <dgm:cxn modelId="{57BEEACE-C1AB-4EDE-B75C-247B0549A59E}" type="presParOf" srcId="{5CB5EA54-7B5C-428D-88FA-CFB3326D69AB}" destId="{617645AE-36B6-402A-9D48-D572830CBA62}" srcOrd="2" destOrd="0" presId="urn:microsoft.com/office/officeart/2016/7/layout/VerticalHollowActionList"/>
    <dgm:cxn modelId="{14C02A80-487E-4F79-81DC-9A08A2AA2F45}" type="presParOf" srcId="{617645AE-36B6-402A-9D48-D572830CBA62}" destId="{6C903BA0-944E-4617-AD8D-E140734B8943}" srcOrd="0" destOrd="0" presId="urn:microsoft.com/office/officeart/2016/7/layout/VerticalHollowActionList"/>
    <dgm:cxn modelId="{0E20B5B1-1A46-42C7-AF40-CC5C4FA5928D}" type="presParOf" srcId="{617645AE-36B6-402A-9D48-D572830CBA62}" destId="{E76A3203-F7FC-4B85-87BC-71B8253A533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B23674-1491-477C-8D25-73649BC13F77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FE0E9C-AD1B-414B-83D9-DCB9B33BF8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dirty="0">
              <a:latin typeface="Eras Demi ITC"/>
            </a:rPr>
            <a:t>Incremental Prototyping</a:t>
          </a:r>
          <a:endParaRPr lang="en-US" dirty="0"/>
        </a:p>
      </dgm:t>
    </dgm:pt>
    <dgm:pt modelId="{B3038014-94BF-47DD-B509-B5DAE7FFCB05}" type="parTrans" cxnId="{8208541A-746B-40A1-B15F-3D10E1F5E126}">
      <dgm:prSet/>
      <dgm:spPr/>
      <dgm:t>
        <a:bodyPr/>
        <a:lstStyle/>
        <a:p>
          <a:endParaRPr lang="en-US"/>
        </a:p>
      </dgm:t>
    </dgm:pt>
    <dgm:pt modelId="{F25AEB4E-48C2-45E7-965D-2CBB9300CAFA}" type="sibTrans" cxnId="{8208541A-746B-40A1-B15F-3D10E1F5E126}">
      <dgm:prSet/>
      <dgm:spPr/>
      <dgm:t>
        <a:bodyPr/>
        <a:lstStyle/>
        <a:p>
          <a:endParaRPr lang="en-US"/>
        </a:p>
      </dgm:t>
    </dgm:pt>
    <dgm:pt modelId="{D0D7F23E-783A-4030-A223-E2F227286248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building multiple functional prototypes of the various sub-systems and then integrating all the available prototypes to form a complete system.</a:t>
          </a:r>
        </a:p>
      </dgm:t>
    </dgm:pt>
    <dgm:pt modelId="{ED6260E0-F27E-4A70-8D0F-C2FA2369F787}" type="parTrans" cxnId="{2403438B-A442-4A6D-B45C-B256AAC4E539}">
      <dgm:prSet/>
      <dgm:spPr/>
      <dgm:t>
        <a:bodyPr/>
        <a:lstStyle/>
        <a:p>
          <a:endParaRPr lang="en-US"/>
        </a:p>
      </dgm:t>
    </dgm:pt>
    <dgm:pt modelId="{8542149B-4024-4B01-A879-6CC2701C5EDF}" type="sibTrans" cxnId="{2403438B-A442-4A6D-B45C-B256AAC4E539}">
      <dgm:prSet/>
      <dgm:spPr/>
      <dgm:t>
        <a:bodyPr/>
        <a:lstStyle/>
        <a:p>
          <a:endParaRPr lang="en-US"/>
        </a:p>
      </dgm:t>
    </dgm:pt>
    <dgm:pt modelId="{748D7A50-86AD-420F-8302-A2993E5C90AD}">
      <dgm:prSet phldr="0"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 dirty="0">
              <a:latin typeface="Plantagenet Cherokee"/>
            </a:rPr>
            <a:t>Xtreme Prototyping</a:t>
          </a:r>
        </a:p>
      </dgm:t>
    </dgm:pt>
    <dgm:pt modelId="{C94264E4-3B4D-4E67-8DE5-7288C3BF8EE7}" type="parTrans" cxnId="{9D7BA568-199A-4D01-A5BA-E29C2F0622F5}">
      <dgm:prSet/>
      <dgm:spPr/>
      <dgm:t>
        <a:bodyPr/>
        <a:lstStyle/>
        <a:p>
          <a:endParaRPr lang="en-US"/>
        </a:p>
      </dgm:t>
    </dgm:pt>
    <dgm:pt modelId="{A7EEA573-92D2-49CC-A579-622DE39641E7}" type="sibTrans" cxnId="{9D7BA568-199A-4D01-A5BA-E29C2F0622F5}">
      <dgm:prSet/>
      <dgm:spPr/>
      <dgm:t>
        <a:bodyPr/>
        <a:lstStyle/>
        <a:p>
          <a:endParaRPr lang="en-US"/>
        </a:p>
      </dgm:t>
    </dgm:pt>
    <dgm:pt modelId="{42711F59-DC18-4F13-96F2-FAD46AD349F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services are implemented and integrated into the final prototype</a:t>
          </a:r>
        </a:p>
      </dgm:t>
    </dgm:pt>
    <dgm:pt modelId="{749C1B45-0694-4D87-B6EF-787325024171}" type="parTrans" cxnId="{8A455682-D78D-4C0F-B366-B9149E9C059D}">
      <dgm:prSet/>
      <dgm:spPr/>
      <dgm:t>
        <a:bodyPr/>
        <a:lstStyle/>
        <a:p>
          <a:endParaRPr lang="en-US"/>
        </a:p>
      </dgm:t>
    </dgm:pt>
    <dgm:pt modelId="{8B0647AE-2446-4B95-A860-E1FF866DEED7}" type="sibTrans" cxnId="{8A455682-D78D-4C0F-B366-B9149E9C059D}">
      <dgm:prSet/>
      <dgm:spPr/>
      <dgm:t>
        <a:bodyPr/>
        <a:lstStyle/>
        <a:p>
          <a:endParaRPr lang="en-US"/>
        </a:p>
      </dgm:t>
    </dgm:pt>
    <dgm:pt modelId="{17984B8B-C9F8-480D-86C8-D243F0E3180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Plantagenet Cherokee"/>
            </a:rPr>
            <a:t>mostly</a:t>
          </a:r>
          <a:r>
            <a:rPr lang="en-US" dirty="0"/>
            <a:t> used for web development.</a:t>
          </a:r>
        </a:p>
      </dgm:t>
    </dgm:pt>
    <dgm:pt modelId="{B60BE12B-3DD9-42D0-B390-AB60922C05CC}" type="parTrans" cxnId="{295C5B7E-61AA-4C60-AFE2-2CD7D7A5FC8A}">
      <dgm:prSet/>
      <dgm:spPr/>
    </dgm:pt>
    <dgm:pt modelId="{4185DA1A-F73F-4776-AF58-56DC3883FFDA}" type="sibTrans" cxnId="{295C5B7E-61AA-4C60-AFE2-2CD7D7A5FC8A}">
      <dgm:prSet/>
      <dgm:spPr/>
    </dgm:pt>
    <dgm:pt modelId="{48A65171-0640-481E-AEF1-AB7FA7D61832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Basic prototype with all the existing page is present in the HTML format.</a:t>
          </a:r>
        </a:p>
      </dgm:t>
    </dgm:pt>
    <dgm:pt modelId="{C55A7CA8-AAC9-4E3D-A225-F74442555F13}" type="parTrans" cxnId="{E3949279-B577-42B5-AE79-6172F6E7F039}">
      <dgm:prSet/>
      <dgm:spPr/>
    </dgm:pt>
    <dgm:pt modelId="{8EEA6D71-08CB-4349-953A-A81FDDBB6E31}" type="sibTrans" cxnId="{E3949279-B577-42B5-AE79-6172F6E7F039}">
      <dgm:prSet/>
      <dgm:spPr/>
    </dgm:pt>
    <dgm:pt modelId="{B205665D-6656-405F-85F1-4398C89098CD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simulate data process using a prototype services layer.</a:t>
          </a:r>
        </a:p>
      </dgm:t>
    </dgm:pt>
    <dgm:pt modelId="{BB835BA5-5D04-432B-AAF9-B9EF9A528709}" type="parTrans" cxnId="{08E9BFAF-ABFD-4AF2-B352-306485F48E32}">
      <dgm:prSet/>
      <dgm:spPr/>
    </dgm:pt>
    <dgm:pt modelId="{FBA8487E-7D4F-44A2-875C-C3CC36305266}" type="sibTrans" cxnId="{08E9BFAF-ABFD-4AF2-B352-306485F48E32}">
      <dgm:prSet/>
      <dgm:spPr/>
    </dgm:pt>
    <dgm:pt modelId="{5CB5EA54-7B5C-428D-88FA-CFB3326D69AB}" type="pres">
      <dgm:prSet presAssocID="{1AB23674-1491-477C-8D25-73649BC13F77}" presName="Name0" presStyleCnt="0">
        <dgm:presLayoutVars>
          <dgm:dir/>
          <dgm:animLvl val="lvl"/>
          <dgm:resizeHandles val="exact"/>
        </dgm:presLayoutVars>
      </dgm:prSet>
      <dgm:spPr/>
    </dgm:pt>
    <dgm:pt modelId="{488E91E4-408B-4420-B057-8613EDB3D8E7}" type="pres">
      <dgm:prSet presAssocID="{BBFE0E9C-AD1B-414B-83D9-DCB9B33BF84F}" presName="linNode" presStyleCnt="0"/>
      <dgm:spPr/>
    </dgm:pt>
    <dgm:pt modelId="{EA9A96C8-D054-4F70-A092-1A4571F891DC}" type="pres">
      <dgm:prSet presAssocID="{BBFE0E9C-AD1B-414B-83D9-DCB9B33BF84F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FADB6165-5723-4015-8561-3A11D470B018}" type="pres">
      <dgm:prSet presAssocID="{BBFE0E9C-AD1B-414B-83D9-DCB9B33BF84F}" presName="descendantText" presStyleLbl="alignNode1" presStyleIdx="0" presStyleCnt="2">
        <dgm:presLayoutVars>
          <dgm:bulletEnabled/>
        </dgm:presLayoutVars>
      </dgm:prSet>
      <dgm:spPr/>
    </dgm:pt>
    <dgm:pt modelId="{C52CE0F0-4B15-480E-92C0-0046A026D7FF}" type="pres">
      <dgm:prSet presAssocID="{F25AEB4E-48C2-45E7-965D-2CBB9300CAFA}" presName="sp" presStyleCnt="0"/>
      <dgm:spPr/>
    </dgm:pt>
    <dgm:pt modelId="{617645AE-36B6-402A-9D48-D572830CBA62}" type="pres">
      <dgm:prSet presAssocID="{748D7A50-86AD-420F-8302-A2993E5C90AD}" presName="linNode" presStyleCnt="0"/>
      <dgm:spPr/>
    </dgm:pt>
    <dgm:pt modelId="{6C903BA0-944E-4617-AD8D-E140734B8943}" type="pres">
      <dgm:prSet presAssocID="{748D7A50-86AD-420F-8302-A2993E5C90AD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E76A3203-F7FC-4B85-87BC-71B8253A5333}" type="pres">
      <dgm:prSet presAssocID="{748D7A50-86AD-420F-8302-A2993E5C90AD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8208541A-746B-40A1-B15F-3D10E1F5E126}" srcId="{1AB23674-1491-477C-8D25-73649BC13F77}" destId="{BBFE0E9C-AD1B-414B-83D9-DCB9B33BF84F}" srcOrd="0" destOrd="0" parTransId="{B3038014-94BF-47DD-B509-B5DAE7FFCB05}" sibTransId="{F25AEB4E-48C2-45E7-965D-2CBB9300CAFA}"/>
    <dgm:cxn modelId="{9A73B134-B742-4E25-BA98-1CD6CA96FBF4}" type="presOf" srcId="{42711F59-DC18-4F13-96F2-FAD46AD349F7}" destId="{E76A3203-F7FC-4B85-87BC-71B8253A5333}" srcOrd="0" destOrd="3" presId="urn:microsoft.com/office/officeart/2016/7/layout/VerticalHollowActionList"/>
    <dgm:cxn modelId="{9F89C465-A8AC-4C17-8D56-FE42EF376E50}" type="presOf" srcId="{48A65171-0640-481E-AEF1-AB7FA7D61832}" destId="{E76A3203-F7FC-4B85-87BC-71B8253A5333}" srcOrd="0" destOrd="1" presId="urn:microsoft.com/office/officeart/2016/7/layout/VerticalHollowActionList"/>
    <dgm:cxn modelId="{9D7BA568-199A-4D01-A5BA-E29C2F0622F5}" srcId="{1AB23674-1491-477C-8D25-73649BC13F77}" destId="{748D7A50-86AD-420F-8302-A2993E5C90AD}" srcOrd="1" destOrd="0" parTransId="{C94264E4-3B4D-4E67-8DE5-7288C3BF8EE7}" sibTransId="{A7EEA573-92D2-49CC-A579-622DE39641E7}"/>
    <dgm:cxn modelId="{BE089F6B-D53F-48FF-A08B-4477ADBEBCF9}" type="presOf" srcId="{1AB23674-1491-477C-8D25-73649BC13F77}" destId="{5CB5EA54-7B5C-428D-88FA-CFB3326D69AB}" srcOrd="0" destOrd="0" presId="urn:microsoft.com/office/officeart/2016/7/layout/VerticalHollowActionList"/>
    <dgm:cxn modelId="{E3949279-B577-42B5-AE79-6172F6E7F039}" srcId="{748D7A50-86AD-420F-8302-A2993E5C90AD}" destId="{48A65171-0640-481E-AEF1-AB7FA7D61832}" srcOrd="1" destOrd="0" parTransId="{C55A7CA8-AAC9-4E3D-A225-F74442555F13}" sibTransId="{8EEA6D71-08CB-4349-953A-A81FDDBB6E31}"/>
    <dgm:cxn modelId="{295C5B7E-61AA-4C60-AFE2-2CD7D7A5FC8A}" srcId="{748D7A50-86AD-420F-8302-A2993E5C90AD}" destId="{17984B8B-C9F8-480D-86C8-D243F0E31807}" srcOrd="0" destOrd="0" parTransId="{B60BE12B-3DD9-42D0-B390-AB60922C05CC}" sibTransId="{4185DA1A-F73F-4776-AF58-56DC3883FFDA}"/>
    <dgm:cxn modelId="{8A455682-D78D-4C0F-B366-B9149E9C059D}" srcId="{748D7A50-86AD-420F-8302-A2993E5C90AD}" destId="{42711F59-DC18-4F13-96F2-FAD46AD349F7}" srcOrd="3" destOrd="0" parTransId="{749C1B45-0694-4D87-B6EF-787325024171}" sibTransId="{8B0647AE-2446-4B95-A860-E1FF866DEED7}"/>
    <dgm:cxn modelId="{2403438B-A442-4A6D-B45C-B256AAC4E539}" srcId="{BBFE0E9C-AD1B-414B-83D9-DCB9B33BF84F}" destId="{D0D7F23E-783A-4030-A223-E2F227286248}" srcOrd="0" destOrd="0" parTransId="{ED6260E0-F27E-4A70-8D0F-C2FA2369F787}" sibTransId="{8542149B-4024-4B01-A879-6CC2701C5EDF}"/>
    <dgm:cxn modelId="{B048A5A4-1119-4710-83BF-57F06D023BF9}" type="presOf" srcId="{748D7A50-86AD-420F-8302-A2993E5C90AD}" destId="{6C903BA0-944E-4617-AD8D-E140734B8943}" srcOrd="0" destOrd="0" presId="urn:microsoft.com/office/officeart/2016/7/layout/VerticalHollowActionList"/>
    <dgm:cxn modelId="{EF8443A7-8EDD-44A5-806F-A58F11E3DDFA}" type="presOf" srcId="{D0D7F23E-783A-4030-A223-E2F227286248}" destId="{FADB6165-5723-4015-8561-3A11D470B018}" srcOrd="0" destOrd="0" presId="urn:microsoft.com/office/officeart/2016/7/layout/VerticalHollowActionList"/>
    <dgm:cxn modelId="{08E9BFAF-ABFD-4AF2-B352-306485F48E32}" srcId="{748D7A50-86AD-420F-8302-A2993E5C90AD}" destId="{B205665D-6656-405F-85F1-4398C89098CD}" srcOrd="2" destOrd="0" parTransId="{BB835BA5-5D04-432B-AAF9-B9EF9A528709}" sibTransId="{FBA8487E-7D4F-44A2-875C-C3CC36305266}"/>
    <dgm:cxn modelId="{E58FB4DB-6ACB-47A3-BA06-7EBAFAA8EFCC}" type="presOf" srcId="{17984B8B-C9F8-480D-86C8-D243F0E31807}" destId="{E76A3203-F7FC-4B85-87BC-71B8253A5333}" srcOrd="0" destOrd="0" presId="urn:microsoft.com/office/officeart/2016/7/layout/VerticalHollowActionList"/>
    <dgm:cxn modelId="{B3B015E6-003A-4E14-AD90-0F76F37CC6C4}" type="presOf" srcId="{B205665D-6656-405F-85F1-4398C89098CD}" destId="{E76A3203-F7FC-4B85-87BC-71B8253A5333}" srcOrd="0" destOrd="2" presId="urn:microsoft.com/office/officeart/2016/7/layout/VerticalHollowActionList"/>
    <dgm:cxn modelId="{5B4616FD-83C1-4F73-9F9F-D1451EB36D63}" type="presOf" srcId="{BBFE0E9C-AD1B-414B-83D9-DCB9B33BF84F}" destId="{EA9A96C8-D054-4F70-A092-1A4571F891DC}" srcOrd="0" destOrd="0" presId="urn:microsoft.com/office/officeart/2016/7/layout/VerticalHollowActionList"/>
    <dgm:cxn modelId="{863207D3-49B0-426A-8983-54C60CDF79FC}" type="presParOf" srcId="{5CB5EA54-7B5C-428D-88FA-CFB3326D69AB}" destId="{488E91E4-408B-4420-B057-8613EDB3D8E7}" srcOrd="0" destOrd="0" presId="urn:microsoft.com/office/officeart/2016/7/layout/VerticalHollowActionList"/>
    <dgm:cxn modelId="{3637D529-B231-492A-8EEB-B2E9DA4022B7}" type="presParOf" srcId="{488E91E4-408B-4420-B057-8613EDB3D8E7}" destId="{EA9A96C8-D054-4F70-A092-1A4571F891DC}" srcOrd="0" destOrd="0" presId="urn:microsoft.com/office/officeart/2016/7/layout/VerticalHollowActionList"/>
    <dgm:cxn modelId="{ECC3B621-EDF7-4428-9804-DF19BC0EE976}" type="presParOf" srcId="{488E91E4-408B-4420-B057-8613EDB3D8E7}" destId="{FADB6165-5723-4015-8561-3A11D470B018}" srcOrd="1" destOrd="0" presId="urn:microsoft.com/office/officeart/2016/7/layout/VerticalHollowActionList"/>
    <dgm:cxn modelId="{AB2789B5-BB38-48A7-A976-BB6BFEEFA96D}" type="presParOf" srcId="{5CB5EA54-7B5C-428D-88FA-CFB3326D69AB}" destId="{C52CE0F0-4B15-480E-92C0-0046A026D7FF}" srcOrd="1" destOrd="0" presId="urn:microsoft.com/office/officeart/2016/7/layout/VerticalHollowActionList"/>
    <dgm:cxn modelId="{A6D0C67B-EDB5-4B48-BFD9-05DD7017B15D}" type="presParOf" srcId="{5CB5EA54-7B5C-428D-88FA-CFB3326D69AB}" destId="{617645AE-36B6-402A-9D48-D572830CBA62}" srcOrd="2" destOrd="0" presId="urn:microsoft.com/office/officeart/2016/7/layout/VerticalHollowActionList"/>
    <dgm:cxn modelId="{90CC5A36-146A-42AD-9949-04A8627F9975}" type="presParOf" srcId="{617645AE-36B6-402A-9D48-D572830CBA62}" destId="{6C903BA0-944E-4617-AD8D-E140734B8943}" srcOrd="0" destOrd="0" presId="urn:microsoft.com/office/officeart/2016/7/layout/VerticalHollowActionList"/>
    <dgm:cxn modelId="{D0C4862E-6472-427D-97ED-35A72F3D99BD}" type="presParOf" srcId="{617645AE-36B6-402A-9D48-D572830CBA62}" destId="{E76A3203-F7FC-4B85-87BC-71B8253A533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B30FCE-375D-4FD5-BDC8-1BEB196296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E221AB-0EF7-4498-9A12-6458439EC00C}">
      <dgm:prSet/>
      <dgm:spPr/>
      <dgm:t>
        <a:bodyPr/>
        <a:lstStyle/>
        <a:p>
          <a:r>
            <a:rPr lang="en-US"/>
            <a:t>The spiral model os a risk-driven software development process model. Based on the unique risk patterns of a given project, the spiral model guides a team to adopt elements of one or more process models such as iterative, waterfall, or evolutionary prototyping.</a:t>
          </a:r>
        </a:p>
      </dgm:t>
    </dgm:pt>
    <dgm:pt modelId="{35C31FA6-2A6B-4CE8-8C84-5326249A9490}" type="parTrans" cxnId="{D4EC5FDD-5A22-49EC-B7EB-EA299A406B1E}">
      <dgm:prSet/>
      <dgm:spPr/>
      <dgm:t>
        <a:bodyPr/>
        <a:lstStyle/>
        <a:p>
          <a:endParaRPr lang="en-US"/>
        </a:p>
      </dgm:t>
    </dgm:pt>
    <dgm:pt modelId="{7925439E-1D0E-47CF-BAE1-076E6CE83CA1}" type="sibTrans" cxnId="{D4EC5FDD-5A22-49EC-B7EB-EA299A406B1E}">
      <dgm:prSet/>
      <dgm:spPr/>
      <dgm:t>
        <a:bodyPr/>
        <a:lstStyle/>
        <a:p>
          <a:endParaRPr lang="en-US"/>
        </a:p>
      </dgm:t>
    </dgm:pt>
    <dgm:pt modelId="{5C325F01-8954-4BAB-BDF8-242A25874D72}">
      <dgm:prSet/>
      <dgm:spPr/>
      <dgm:t>
        <a:bodyPr/>
        <a:lstStyle/>
        <a:p>
          <a:r>
            <a:rPr lang="en-US"/>
            <a:t>The development team in Spiral-SDLC model starts with a small set of requirement and goes through each development phase for those set of requirements.</a:t>
          </a:r>
        </a:p>
      </dgm:t>
    </dgm:pt>
    <dgm:pt modelId="{77513557-4A6F-428F-8348-6EDC1DBE9944}" type="parTrans" cxnId="{0629B2BE-843A-4004-B8BD-EEB7C92D2AA6}">
      <dgm:prSet/>
      <dgm:spPr/>
      <dgm:t>
        <a:bodyPr/>
        <a:lstStyle/>
        <a:p>
          <a:endParaRPr lang="en-US"/>
        </a:p>
      </dgm:t>
    </dgm:pt>
    <dgm:pt modelId="{05556A66-536F-421B-B9C1-7ADDBEF8CDDE}" type="sibTrans" cxnId="{0629B2BE-843A-4004-B8BD-EEB7C92D2AA6}">
      <dgm:prSet/>
      <dgm:spPr/>
      <dgm:t>
        <a:bodyPr/>
        <a:lstStyle/>
        <a:p>
          <a:endParaRPr lang="en-US"/>
        </a:p>
      </dgm:t>
    </dgm:pt>
    <dgm:pt modelId="{462F2A45-5568-4099-8294-3262DBD521A6}" type="pres">
      <dgm:prSet presAssocID="{C3B30FCE-375D-4FD5-BDC8-1BEB196296EC}" presName="root" presStyleCnt="0">
        <dgm:presLayoutVars>
          <dgm:dir/>
          <dgm:resizeHandles val="exact"/>
        </dgm:presLayoutVars>
      </dgm:prSet>
      <dgm:spPr/>
    </dgm:pt>
    <dgm:pt modelId="{1D9DB7B2-778D-49C2-8184-06EE212BA677}" type="pres">
      <dgm:prSet presAssocID="{54E221AB-0EF7-4498-9A12-6458439EC00C}" presName="compNode" presStyleCnt="0"/>
      <dgm:spPr/>
    </dgm:pt>
    <dgm:pt modelId="{EAAF5C19-3159-445E-B0A0-8A9B60D879FA}" type="pres">
      <dgm:prSet presAssocID="{54E221AB-0EF7-4498-9A12-6458439EC00C}" presName="bgRect" presStyleLbl="bgShp" presStyleIdx="0" presStyleCnt="2"/>
      <dgm:spPr/>
    </dgm:pt>
    <dgm:pt modelId="{A30B57BC-BD93-419A-9A20-172074D756F6}" type="pres">
      <dgm:prSet presAssocID="{54E221AB-0EF7-4498-9A12-6458439EC0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"/>
        </a:ext>
      </dgm:extLst>
    </dgm:pt>
    <dgm:pt modelId="{4C9FC54A-25A7-4EB4-A206-7F074DF8EE84}" type="pres">
      <dgm:prSet presAssocID="{54E221AB-0EF7-4498-9A12-6458439EC00C}" presName="spaceRect" presStyleCnt="0"/>
      <dgm:spPr/>
    </dgm:pt>
    <dgm:pt modelId="{5934913F-BA64-4E21-9D64-C21BD9758A71}" type="pres">
      <dgm:prSet presAssocID="{54E221AB-0EF7-4498-9A12-6458439EC00C}" presName="parTx" presStyleLbl="revTx" presStyleIdx="0" presStyleCnt="2">
        <dgm:presLayoutVars>
          <dgm:chMax val="0"/>
          <dgm:chPref val="0"/>
        </dgm:presLayoutVars>
      </dgm:prSet>
      <dgm:spPr/>
    </dgm:pt>
    <dgm:pt modelId="{550C5431-F2D8-470A-ADE0-4C7AD609C318}" type="pres">
      <dgm:prSet presAssocID="{7925439E-1D0E-47CF-BAE1-076E6CE83CA1}" presName="sibTrans" presStyleCnt="0"/>
      <dgm:spPr/>
    </dgm:pt>
    <dgm:pt modelId="{F715E7D5-6D93-4E25-941A-2B72FF63F2B3}" type="pres">
      <dgm:prSet presAssocID="{5C325F01-8954-4BAB-BDF8-242A25874D72}" presName="compNode" presStyleCnt="0"/>
      <dgm:spPr/>
    </dgm:pt>
    <dgm:pt modelId="{B7A8363C-8A86-4F86-9B47-EA42729E5404}" type="pres">
      <dgm:prSet presAssocID="{5C325F01-8954-4BAB-BDF8-242A25874D72}" presName="bgRect" presStyleLbl="bgShp" presStyleIdx="1" presStyleCnt="2"/>
      <dgm:spPr/>
    </dgm:pt>
    <dgm:pt modelId="{9926AC64-11CA-4573-BE21-21A4581816FF}" type="pres">
      <dgm:prSet presAssocID="{5C325F01-8954-4BAB-BDF8-242A25874D72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"/>
        </a:ext>
      </dgm:extLst>
    </dgm:pt>
    <dgm:pt modelId="{61E1D6D6-C708-4B05-A73B-57FB40BD179D}" type="pres">
      <dgm:prSet presAssocID="{5C325F01-8954-4BAB-BDF8-242A25874D72}" presName="spaceRect" presStyleCnt="0"/>
      <dgm:spPr/>
    </dgm:pt>
    <dgm:pt modelId="{C9E30FED-55C4-4175-87AE-A79544CB9C57}" type="pres">
      <dgm:prSet presAssocID="{5C325F01-8954-4BAB-BDF8-242A25874D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04B40D-16EE-4506-984D-0166055F5473}" type="presOf" srcId="{5C325F01-8954-4BAB-BDF8-242A25874D72}" destId="{C9E30FED-55C4-4175-87AE-A79544CB9C57}" srcOrd="0" destOrd="0" presId="urn:microsoft.com/office/officeart/2018/2/layout/IconVerticalSolidList"/>
    <dgm:cxn modelId="{F93BA24F-871A-4308-8A38-4D6E6C213A51}" type="presOf" srcId="{C3B30FCE-375D-4FD5-BDC8-1BEB196296EC}" destId="{462F2A45-5568-4099-8294-3262DBD521A6}" srcOrd="0" destOrd="0" presId="urn:microsoft.com/office/officeart/2018/2/layout/IconVerticalSolidList"/>
    <dgm:cxn modelId="{0629B2BE-843A-4004-B8BD-EEB7C92D2AA6}" srcId="{C3B30FCE-375D-4FD5-BDC8-1BEB196296EC}" destId="{5C325F01-8954-4BAB-BDF8-242A25874D72}" srcOrd="1" destOrd="0" parTransId="{77513557-4A6F-428F-8348-6EDC1DBE9944}" sibTransId="{05556A66-536F-421B-B9C1-7ADDBEF8CDDE}"/>
    <dgm:cxn modelId="{A07DA5CA-B559-402B-A2B4-D81FA2B6CC45}" type="presOf" srcId="{54E221AB-0EF7-4498-9A12-6458439EC00C}" destId="{5934913F-BA64-4E21-9D64-C21BD9758A71}" srcOrd="0" destOrd="0" presId="urn:microsoft.com/office/officeart/2018/2/layout/IconVerticalSolidList"/>
    <dgm:cxn modelId="{D4EC5FDD-5A22-49EC-B7EB-EA299A406B1E}" srcId="{C3B30FCE-375D-4FD5-BDC8-1BEB196296EC}" destId="{54E221AB-0EF7-4498-9A12-6458439EC00C}" srcOrd="0" destOrd="0" parTransId="{35C31FA6-2A6B-4CE8-8C84-5326249A9490}" sibTransId="{7925439E-1D0E-47CF-BAE1-076E6CE83CA1}"/>
    <dgm:cxn modelId="{FB62B42B-4D17-4691-A84A-4E8CF680EE65}" type="presParOf" srcId="{462F2A45-5568-4099-8294-3262DBD521A6}" destId="{1D9DB7B2-778D-49C2-8184-06EE212BA677}" srcOrd="0" destOrd="0" presId="urn:microsoft.com/office/officeart/2018/2/layout/IconVerticalSolidList"/>
    <dgm:cxn modelId="{F7E77EC9-71E0-44E2-88F2-C5D8D86244E2}" type="presParOf" srcId="{1D9DB7B2-778D-49C2-8184-06EE212BA677}" destId="{EAAF5C19-3159-445E-B0A0-8A9B60D879FA}" srcOrd="0" destOrd="0" presId="urn:microsoft.com/office/officeart/2018/2/layout/IconVerticalSolidList"/>
    <dgm:cxn modelId="{C048DEDB-F7E4-455E-9C03-667DF33C12BD}" type="presParOf" srcId="{1D9DB7B2-778D-49C2-8184-06EE212BA677}" destId="{A30B57BC-BD93-419A-9A20-172074D756F6}" srcOrd="1" destOrd="0" presId="urn:microsoft.com/office/officeart/2018/2/layout/IconVerticalSolidList"/>
    <dgm:cxn modelId="{905DCF1C-823F-43D0-9226-DA420CFCB5B6}" type="presParOf" srcId="{1D9DB7B2-778D-49C2-8184-06EE212BA677}" destId="{4C9FC54A-25A7-4EB4-A206-7F074DF8EE84}" srcOrd="2" destOrd="0" presId="urn:microsoft.com/office/officeart/2018/2/layout/IconVerticalSolidList"/>
    <dgm:cxn modelId="{E6D886A2-DDD4-41A3-A3B9-16199071D43C}" type="presParOf" srcId="{1D9DB7B2-778D-49C2-8184-06EE212BA677}" destId="{5934913F-BA64-4E21-9D64-C21BD9758A71}" srcOrd="3" destOrd="0" presId="urn:microsoft.com/office/officeart/2018/2/layout/IconVerticalSolidList"/>
    <dgm:cxn modelId="{74A92F38-5197-4521-8B08-C8E587B1E87A}" type="presParOf" srcId="{462F2A45-5568-4099-8294-3262DBD521A6}" destId="{550C5431-F2D8-470A-ADE0-4C7AD609C318}" srcOrd="1" destOrd="0" presId="urn:microsoft.com/office/officeart/2018/2/layout/IconVerticalSolidList"/>
    <dgm:cxn modelId="{EF6D45FD-0DB4-49F6-810A-04FAAF4B0401}" type="presParOf" srcId="{462F2A45-5568-4099-8294-3262DBD521A6}" destId="{F715E7D5-6D93-4E25-941A-2B72FF63F2B3}" srcOrd="2" destOrd="0" presId="urn:microsoft.com/office/officeart/2018/2/layout/IconVerticalSolidList"/>
    <dgm:cxn modelId="{CDDCCA2E-8F6B-424E-96A8-54093A6DA051}" type="presParOf" srcId="{F715E7D5-6D93-4E25-941A-2B72FF63F2B3}" destId="{B7A8363C-8A86-4F86-9B47-EA42729E5404}" srcOrd="0" destOrd="0" presId="urn:microsoft.com/office/officeart/2018/2/layout/IconVerticalSolidList"/>
    <dgm:cxn modelId="{C1D07D41-1167-45A5-9433-C8861E01509D}" type="presParOf" srcId="{F715E7D5-6D93-4E25-941A-2B72FF63F2B3}" destId="{9926AC64-11CA-4573-BE21-21A4581816FF}" srcOrd="1" destOrd="0" presId="urn:microsoft.com/office/officeart/2018/2/layout/IconVerticalSolidList"/>
    <dgm:cxn modelId="{FA8FEEBB-C07E-4613-BAEC-0A8923CC1212}" type="presParOf" srcId="{F715E7D5-6D93-4E25-941A-2B72FF63F2B3}" destId="{61E1D6D6-C708-4B05-A73B-57FB40BD179D}" srcOrd="2" destOrd="0" presId="urn:microsoft.com/office/officeart/2018/2/layout/IconVerticalSolidList"/>
    <dgm:cxn modelId="{B5568D71-7A02-4862-AB3B-F399D70EAC18}" type="presParOf" srcId="{F715E7D5-6D93-4E25-941A-2B72FF63F2B3}" destId="{C9E30FED-55C4-4175-87AE-A79544CB9C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20A10-EB97-42F5-914B-78D568CC2EE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F1E8B-815C-48B5-9C1F-5B861035CD5B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It is one of the forms of the Software Development Cycle (SDLC) models, which is based on the quick initial development of the prototypes based on the currently available or limited requirements</a:t>
          </a:r>
        </a:p>
      </dsp:txBody>
      <dsp:txXfrm>
        <a:off x="0" y="0"/>
        <a:ext cx="6492875" cy="2552700"/>
      </dsp:txXfrm>
    </dsp:sp>
    <dsp:sp modelId="{82BE2F38-7D6E-4D8F-A166-C140845AA344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766D8-D58D-4DF8-B94C-D4FE9DCE3717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 this model, a prototype of the product is first developed, tested and refined as per customer feedback repeatedly till a final acceptable prototype is achieved.</a:t>
          </a:r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D9B36-38EA-4BDF-9A23-34AEBB0E7CD6}">
      <dsp:nvSpPr>
        <dsp:cNvPr id="0" name=""/>
        <dsp:cNvSpPr/>
      </dsp:nvSpPr>
      <dsp:spPr>
        <a:xfrm>
          <a:off x="0" y="0"/>
          <a:ext cx="4355334" cy="118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Basic Requirement Identification</a:t>
          </a:r>
        </a:p>
      </dsp:txBody>
      <dsp:txXfrm>
        <a:off x="34768" y="34768"/>
        <a:ext cx="2974107" cy="1117514"/>
      </dsp:txXfrm>
    </dsp:sp>
    <dsp:sp modelId="{333C3C0A-29B2-4D0D-B0B3-E1E553B17236}">
      <dsp:nvSpPr>
        <dsp:cNvPr id="0" name=""/>
        <dsp:cNvSpPr/>
      </dsp:nvSpPr>
      <dsp:spPr>
        <a:xfrm>
          <a:off x="364759" y="1402877"/>
          <a:ext cx="4355334" cy="118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Developing the initial Prototype</a:t>
          </a:r>
        </a:p>
      </dsp:txBody>
      <dsp:txXfrm>
        <a:off x="399527" y="1437645"/>
        <a:ext cx="3149456" cy="1117514"/>
      </dsp:txXfrm>
    </dsp:sp>
    <dsp:sp modelId="{A9AEB8BF-C14D-40AA-B6BB-6BF938A3ADDC}">
      <dsp:nvSpPr>
        <dsp:cNvPr id="0" name=""/>
        <dsp:cNvSpPr/>
      </dsp:nvSpPr>
      <dsp:spPr>
        <a:xfrm>
          <a:off x="724074" y="2805755"/>
          <a:ext cx="4355334" cy="118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Review of the Prototype</a:t>
          </a:r>
        </a:p>
      </dsp:txBody>
      <dsp:txXfrm>
        <a:off x="758842" y="2840523"/>
        <a:ext cx="3154900" cy="1117514"/>
      </dsp:txXfrm>
    </dsp:sp>
    <dsp:sp modelId="{AF2482EB-AA40-497E-8609-FF5CAB6BC6EE}">
      <dsp:nvSpPr>
        <dsp:cNvPr id="0" name=""/>
        <dsp:cNvSpPr/>
      </dsp:nvSpPr>
      <dsp:spPr>
        <a:xfrm>
          <a:off x="1088833" y="4208632"/>
          <a:ext cx="4355334" cy="118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Revise and Enhance the Prototype</a:t>
          </a:r>
        </a:p>
      </dsp:txBody>
      <dsp:txXfrm>
        <a:off x="1123601" y="4243400"/>
        <a:ext cx="3149456" cy="1117514"/>
      </dsp:txXfrm>
    </dsp:sp>
    <dsp:sp modelId="{8A74D766-7DA7-4731-A28E-D431F10150CD}">
      <dsp:nvSpPr>
        <dsp:cNvPr id="0" name=""/>
        <dsp:cNvSpPr/>
      </dsp:nvSpPr>
      <dsp:spPr>
        <a:xfrm>
          <a:off x="3583751" y="909172"/>
          <a:ext cx="771582" cy="771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757357" y="909172"/>
        <a:ext cx="424370" cy="580615"/>
      </dsp:txXfrm>
    </dsp:sp>
    <dsp:sp modelId="{70030CA3-A3B0-4ADC-8EBA-DAF1A7B7527C}">
      <dsp:nvSpPr>
        <dsp:cNvPr id="0" name=""/>
        <dsp:cNvSpPr/>
      </dsp:nvSpPr>
      <dsp:spPr>
        <a:xfrm>
          <a:off x="3948510" y="2312050"/>
          <a:ext cx="771582" cy="771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122116" y="2312050"/>
        <a:ext cx="424370" cy="580615"/>
      </dsp:txXfrm>
    </dsp:sp>
    <dsp:sp modelId="{8B298147-9AE8-4507-9543-C7D6C57B6291}">
      <dsp:nvSpPr>
        <dsp:cNvPr id="0" name=""/>
        <dsp:cNvSpPr/>
      </dsp:nvSpPr>
      <dsp:spPr>
        <a:xfrm>
          <a:off x="4307826" y="3714927"/>
          <a:ext cx="771582" cy="771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481432" y="3714927"/>
        <a:ext cx="424370" cy="580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E184D-9C86-4580-BA6C-E275418C123F}">
      <dsp:nvSpPr>
        <dsp:cNvPr id="0" name=""/>
        <dsp:cNvSpPr/>
      </dsp:nvSpPr>
      <dsp:spPr>
        <a:xfrm>
          <a:off x="0" y="52175"/>
          <a:ext cx="10515600" cy="20730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When the desired system needs to have a lot of interaction with the end users</a:t>
          </a:r>
        </a:p>
      </dsp:txBody>
      <dsp:txXfrm>
        <a:off x="101200" y="153375"/>
        <a:ext cx="10313200" cy="1870693"/>
      </dsp:txXfrm>
    </dsp:sp>
    <dsp:sp modelId="{9469174B-2E1B-494D-AD37-AA7C312CD7E9}">
      <dsp:nvSpPr>
        <dsp:cNvPr id="0" name=""/>
        <dsp:cNvSpPr/>
      </dsp:nvSpPr>
      <dsp:spPr>
        <a:xfrm>
          <a:off x="0" y="2226069"/>
          <a:ext cx="10515600" cy="20730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System which needs high amount of interaction with end users like online systems, web interfaces are best suited for Prototype model. </a:t>
          </a:r>
        </a:p>
      </dsp:txBody>
      <dsp:txXfrm>
        <a:off x="101200" y="2327269"/>
        <a:ext cx="10313200" cy="1870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B6165-5723-4015-8561-3A11D470B018}">
      <dsp:nvSpPr>
        <dsp:cNvPr id="0" name=""/>
        <dsp:cNvSpPr/>
      </dsp:nvSpPr>
      <dsp:spPr>
        <a:xfrm>
          <a:off x="2103120" y="382"/>
          <a:ext cx="8412480" cy="21119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536430" rIns="163225" bIns="5364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based on the preliminary requirement.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uses very little efforts with minimum requirement analysis to build a prototype.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Once the actual requirements are understood, the prototype is discarded, and the actual system is developed.</a:t>
          </a:r>
        </a:p>
      </dsp:txBody>
      <dsp:txXfrm>
        <a:off x="2103120" y="382"/>
        <a:ext cx="8412480" cy="2111928"/>
      </dsp:txXfrm>
    </dsp:sp>
    <dsp:sp modelId="{EA9A96C8-D054-4F70-A092-1A4571F891DC}">
      <dsp:nvSpPr>
        <dsp:cNvPr id="0" name=""/>
        <dsp:cNvSpPr/>
      </dsp:nvSpPr>
      <dsp:spPr>
        <a:xfrm>
          <a:off x="0" y="382"/>
          <a:ext cx="2103120" cy="2111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208612" rIns="111290" bIns="20861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Rapid Prototyping​</a:t>
          </a:r>
          <a:endParaRPr lang="en-US" sz="1600" kern="1200"/>
        </a:p>
      </dsp:txBody>
      <dsp:txXfrm>
        <a:off x="0" y="382"/>
        <a:ext cx="2103120" cy="2111928"/>
      </dsp:txXfrm>
    </dsp:sp>
    <dsp:sp modelId="{E76A3203-F7FC-4B85-87BC-71B8253A5333}">
      <dsp:nvSpPr>
        <dsp:cNvPr id="0" name=""/>
        <dsp:cNvSpPr/>
      </dsp:nvSpPr>
      <dsp:spPr>
        <a:xfrm>
          <a:off x="2103120" y="2239026"/>
          <a:ext cx="8412480" cy="2111928"/>
        </a:xfrm>
        <a:prstGeom prst="rect">
          <a:avLst/>
        </a:prstGeom>
        <a:solidFill>
          <a:schemeClr val="accent2">
            <a:hueOff val="7096088"/>
            <a:satOff val="2633"/>
            <a:lumOff val="-7647"/>
            <a:alphaOff val="0"/>
          </a:schemeClr>
        </a:solidFill>
        <a:ln w="48000" cap="flat" cmpd="thickThin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536430" rIns="163225" bIns="5364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prototyping is based on building actual functional prototypes with minimal functionality in the beginning.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prototype developed initially is incrementally refined on the basis of customer feedback till it finally gets accepted.</a:t>
          </a:r>
        </a:p>
      </dsp:txBody>
      <dsp:txXfrm>
        <a:off x="2103120" y="2239026"/>
        <a:ext cx="8412480" cy="2111928"/>
      </dsp:txXfrm>
    </dsp:sp>
    <dsp:sp modelId="{6C903BA0-944E-4617-AD8D-E140734B8943}">
      <dsp:nvSpPr>
        <dsp:cNvPr id="0" name=""/>
        <dsp:cNvSpPr/>
      </dsp:nvSpPr>
      <dsp:spPr>
        <a:xfrm>
          <a:off x="0" y="2239026"/>
          <a:ext cx="2103120" cy="2111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208612" rIns="111290" bIns="20861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Evolutionary Prototyping​</a:t>
          </a:r>
        </a:p>
      </dsp:txBody>
      <dsp:txXfrm>
        <a:off x="0" y="2239026"/>
        <a:ext cx="2103120" cy="21119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B6165-5723-4015-8561-3A11D470B018}">
      <dsp:nvSpPr>
        <dsp:cNvPr id="0" name=""/>
        <dsp:cNvSpPr/>
      </dsp:nvSpPr>
      <dsp:spPr>
        <a:xfrm>
          <a:off x="2103120" y="382"/>
          <a:ext cx="8412480" cy="21119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536430" rIns="163225" bIns="53643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building multiple functional prototypes of the various sub-systems and then integrating all the available prototypes to form a complete system.</a:t>
          </a:r>
        </a:p>
      </dsp:txBody>
      <dsp:txXfrm>
        <a:off x="2103120" y="382"/>
        <a:ext cx="8412480" cy="2111928"/>
      </dsp:txXfrm>
    </dsp:sp>
    <dsp:sp modelId="{EA9A96C8-D054-4F70-A092-1A4571F891DC}">
      <dsp:nvSpPr>
        <dsp:cNvPr id="0" name=""/>
        <dsp:cNvSpPr/>
      </dsp:nvSpPr>
      <dsp:spPr>
        <a:xfrm>
          <a:off x="0" y="382"/>
          <a:ext cx="2103120" cy="2111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208612" rIns="111290" bIns="20861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dirty="0">
              <a:latin typeface="Eras Demi ITC"/>
            </a:rPr>
            <a:t>Incremental Prototyping</a:t>
          </a:r>
          <a:endParaRPr lang="en-US" sz="1600" kern="1200" dirty="0"/>
        </a:p>
      </dsp:txBody>
      <dsp:txXfrm>
        <a:off x="0" y="382"/>
        <a:ext cx="2103120" cy="2111928"/>
      </dsp:txXfrm>
    </dsp:sp>
    <dsp:sp modelId="{E76A3203-F7FC-4B85-87BC-71B8253A5333}">
      <dsp:nvSpPr>
        <dsp:cNvPr id="0" name=""/>
        <dsp:cNvSpPr/>
      </dsp:nvSpPr>
      <dsp:spPr>
        <a:xfrm>
          <a:off x="2103120" y="2239026"/>
          <a:ext cx="8412480" cy="2111928"/>
        </a:xfrm>
        <a:prstGeom prst="rect">
          <a:avLst/>
        </a:prstGeom>
        <a:solidFill>
          <a:schemeClr val="accent2">
            <a:hueOff val="7096088"/>
            <a:satOff val="2633"/>
            <a:lumOff val="-7647"/>
            <a:alphaOff val="0"/>
          </a:schemeClr>
        </a:solidFill>
        <a:ln w="48000" cap="flat" cmpd="thickThin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536430" rIns="163225" bIns="5364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Plantagenet Cherokee"/>
            </a:rPr>
            <a:t>mostly</a:t>
          </a:r>
          <a:r>
            <a:rPr lang="en-US" sz="1300" kern="1200" dirty="0"/>
            <a:t> used for web development.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 prototype with all the existing page is present in the HTML format.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simulate data process using a prototype services layer.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services are implemented and integrated into the final prototype</a:t>
          </a:r>
        </a:p>
      </dsp:txBody>
      <dsp:txXfrm>
        <a:off x="2103120" y="2239026"/>
        <a:ext cx="8412480" cy="2111928"/>
      </dsp:txXfrm>
    </dsp:sp>
    <dsp:sp modelId="{6C903BA0-944E-4617-AD8D-E140734B8943}">
      <dsp:nvSpPr>
        <dsp:cNvPr id="0" name=""/>
        <dsp:cNvSpPr/>
      </dsp:nvSpPr>
      <dsp:spPr>
        <a:xfrm>
          <a:off x="0" y="2239026"/>
          <a:ext cx="2103120" cy="2111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208612" rIns="111290" bIns="208612" numCol="1" spcCol="1270" anchor="ctr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latin typeface="Plantagenet Cherokee"/>
            </a:rPr>
            <a:t>Xtreme Prototyping</a:t>
          </a:r>
        </a:p>
      </dsp:txBody>
      <dsp:txXfrm>
        <a:off x="0" y="2239026"/>
        <a:ext cx="2103120" cy="21119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F5C19-3159-445E-B0A0-8A9B60D879F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B57BC-BD93-419A-9A20-172074D756F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4913F-BA64-4E21-9D64-C21BD9758A71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spiral model os a risk-driven software development process model. Based on the unique risk patterns of a given project, the spiral model guides a team to adopt elements of one or more process models such as iterative, waterfall, or evolutionary prototyping.</a:t>
          </a:r>
        </a:p>
      </dsp:txBody>
      <dsp:txXfrm>
        <a:off x="1507738" y="707092"/>
        <a:ext cx="9007861" cy="1305401"/>
      </dsp:txXfrm>
    </dsp:sp>
    <dsp:sp modelId="{B7A8363C-8A86-4F86-9B47-EA42729E540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6AC64-11CA-4573-BE21-21A4581816F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30FED-55C4-4175-87AE-A79544CB9C5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development team in Spiral-SDLC model starts with a small set of requirement and goes through each development phase for those set of requirements.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7/14/2020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7/14/2020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7/14/2020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486" y="1712583"/>
            <a:ext cx="12119823" cy="24310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2"/>
                </a:solidFill>
                <a:latin typeface="Berlin Sans FB"/>
              </a:rPr>
              <a:t>PROTOTYPE MODEL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CHAPTER ONE-SDLC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5">
            <a:extLst>
              <a:ext uri="{FF2B5EF4-FFF2-40B4-BE49-F238E27FC236}">
                <a16:creationId xmlns:a16="http://schemas.microsoft.com/office/drawing/2014/main" id="{AB6CF5F2-892B-45D9-ABD8-188C9DDDC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03" r="9085" b="5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2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B3DAA-32E2-4B39-88B6-2F84FF1F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6B8562A-7D76-4228-BD71-A06684076E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B02D8-1879-432D-B3F5-F0898809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PROS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FE77-446A-4BB7-A533-95723BEB0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0" tIns="45720" rIns="0" bIns="45720" rtlCol="0" anchor="t">
            <a:normAutofit/>
          </a:bodyPr>
          <a:lstStyle/>
          <a:p>
            <a:pPr marL="742950" lvl="1" indent="-285750">
              <a:buChar char="Ø"/>
            </a:pPr>
            <a:r>
              <a:rPr lang="en-US" sz="2400">
                <a:latin typeface="Eras Demi ITC"/>
              </a:rPr>
              <a:t>Active involvement of user in development.</a:t>
            </a:r>
          </a:p>
          <a:p>
            <a:pPr marL="742950" lvl="1" indent="-285750">
              <a:buChar char="Ø"/>
            </a:pPr>
            <a:r>
              <a:rPr lang="en-US" sz="2400">
                <a:latin typeface="Eras Demi ITC"/>
              </a:rPr>
              <a:t>Helps to reduce the risk of failure as prototyping is also considered as a risk reduction activity.</a:t>
            </a:r>
          </a:p>
          <a:p>
            <a:pPr marL="742950" lvl="1" indent="-285750">
              <a:buChar char="Ø"/>
            </a:pPr>
            <a:r>
              <a:rPr lang="en-US" sz="2400">
                <a:latin typeface="Eras Demi ITC"/>
              </a:rPr>
              <a:t>Customer satisfaction.</a:t>
            </a:r>
          </a:p>
          <a:p>
            <a:pPr marL="742950" lvl="1" indent="-285750">
              <a:buChar char="Ø"/>
            </a:pPr>
            <a:r>
              <a:rPr lang="en-US" sz="2400">
                <a:latin typeface="Eras Demi ITC"/>
                <a:ea typeface="+mn-lt"/>
                <a:cs typeface="+mn-lt"/>
              </a:rPr>
              <a:t>Reduces time and cost as the defects can be detected much earlier.</a:t>
            </a:r>
          </a:p>
          <a:p>
            <a:pPr marL="742950" lvl="1" indent="-285750">
              <a:buChar char="Ø"/>
            </a:pPr>
            <a:r>
              <a:rPr lang="en-US" sz="2400">
                <a:latin typeface="Eras Demi ITC"/>
              </a:rPr>
              <a:t>Quicker user feedback is available leading to better solutions.</a:t>
            </a:r>
          </a:p>
          <a:p>
            <a:pPr marL="742950" lvl="1" indent="-285750">
              <a:buChar char="Ø"/>
            </a:pPr>
            <a:r>
              <a:rPr lang="en-US" sz="2400">
                <a:latin typeface="Eras Demi ITC"/>
              </a:rPr>
              <a:t>Missing functionality can be identified easily.</a:t>
            </a:r>
          </a:p>
          <a:p>
            <a:pPr marL="742950" lvl="1" indent="-285750">
              <a:buChar char="Ø"/>
            </a:pPr>
            <a:r>
              <a:rPr lang="en-US" sz="2400">
                <a:latin typeface="Eras Demi ITC"/>
              </a:rPr>
              <a:t>Confusing or difficult functions can be identified.</a:t>
            </a:r>
            <a:endParaRPr lang="en-US" sz="2400" dirty="0">
              <a:latin typeface="Eras Demi ITC"/>
            </a:endParaRPr>
          </a:p>
          <a:p>
            <a:pPr marL="742950" lvl="1" indent="-285750">
              <a:buChar char="Ø"/>
            </a:pPr>
            <a:endParaRPr lang="en-US" sz="2400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90A72-B9D9-4F6A-9D8D-BEFF50E3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FC52-8ACA-4F44-8B4A-5CFFE046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0" tIns="45720" rIns="0" bIns="45720" rtlCol="0" anchor="t"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Prototyping is a slow and time taking process.</a:t>
            </a:r>
            <a:endParaRPr lang="en-US" sz="24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Prototyping may encourage excessive change requests which could leads to confusion in the prototypes and actual systems.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The cost of developing a prototype is a total waste as the prototype is ultimately thrown away.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Sometimes customers may not be willing to participate in the iteration cycle for the longer time duration.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Practically, this methodology may increase the complexity of the system as scope of the system may expand beyond original plans.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Developers may try to reuse the existing prototypes to build the actual system, even when it is not technically feasible.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A61AA1F-2111-4725-8A3B-D8DA44E6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A1B736F-95DD-4D46-A374-5B5950ED9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Graphic 14">
            <a:extLst>
              <a:ext uri="{FF2B5EF4-FFF2-40B4-BE49-F238E27FC236}">
                <a16:creationId xmlns:a16="http://schemas.microsoft.com/office/drawing/2014/main" id="{A122AB9F-71A5-4959-B10A-5BA29D9FA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764" y="342558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4">
            <a:extLst>
              <a:ext uri="{FF2B5EF4-FFF2-40B4-BE49-F238E27FC236}">
                <a16:creationId xmlns:a16="http://schemas.microsoft.com/office/drawing/2014/main" id="{F6436F45-1C0E-45BA-BE75-D96C20CD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9764" y="68580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14">
            <a:extLst>
              <a:ext uri="{FF2B5EF4-FFF2-40B4-BE49-F238E27FC236}">
                <a16:creationId xmlns:a16="http://schemas.microsoft.com/office/drawing/2014/main" id="{A91C6513-6E9D-44D4-BDF7-DD82A5CE3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902964" y="342558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12D86620-09EF-4EB8-86DD-2ED78F86C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3902964" y="68580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E8661165-64CF-44E0-B97E-B3F08AF1D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646164" y="34255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4">
            <a:extLst>
              <a:ext uri="{FF2B5EF4-FFF2-40B4-BE49-F238E27FC236}">
                <a16:creationId xmlns:a16="http://schemas.microsoft.com/office/drawing/2014/main" id="{B4E32058-B36D-48AA-8DD2-5D75B7DD9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6646164" y="68580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4">
            <a:extLst>
              <a:ext uri="{FF2B5EF4-FFF2-40B4-BE49-F238E27FC236}">
                <a16:creationId xmlns:a16="http://schemas.microsoft.com/office/drawing/2014/main" id="{9BC92B5F-1033-406F-8DD7-C7AB05818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389364" y="34255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24B3A802-6382-4761-AEB1-92A5AB7F6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389364" y="68580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8ADFC-FA44-4603-A7D8-03D6BE18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2" y="914399"/>
            <a:ext cx="11430000" cy="23405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SPIRAL MODEL</a:t>
            </a:r>
            <a:endParaRPr lang="en-US" sz="66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9155-4ABC-4BF0-A002-FC1FCB2B4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92" y="3483591"/>
            <a:ext cx="10515600" cy="25647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</a:pP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C6B7E349-0D41-4B6F-A439-964D87075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E2F601-A10D-4072-8962-27B1D6176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0E920-759F-4E42-A55B-7076B76F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cap="all">
                <a:ea typeface="+mj-lt"/>
                <a:cs typeface="+mj-lt"/>
              </a:rPr>
              <a:t>SPIRAL MODEL</a:t>
            </a:r>
            <a:endParaRPr lang="en-US" sz="3600">
              <a:ea typeface="+mj-lt"/>
              <a:cs typeface="+mj-lt"/>
            </a:endParaRPr>
          </a:p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2A11C-238E-4C6A-8E81-DCEEF46FA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6021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4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7353C9-3C5B-48D8-9FD2-7C3529C1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235ECD1-C49B-42EF-B501-46FBD6863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0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C1EAE70D-FAC8-40B2-9A42-7645356FC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25" y="76201"/>
            <a:ext cx="12389156" cy="6728602"/>
          </a:xfrm>
        </p:spPr>
      </p:pic>
    </p:spTree>
    <p:extLst>
      <p:ext uri="{BB962C8B-B14F-4D97-AF65-F5344CB8AC3E}">
        <p14:creationId xmlns:p14="http://schemas.microsoft.com/office/powerpoint/2010/main" val="8897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913B-9426-4595-A5E9-19A333C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BC5F-B59E-4F2C-956F-2D5A6091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When project is large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When releases are required to be frequent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When creation of a prototype is applicable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When risk and costs evaluation is important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For medium to high-risk projects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When requirements are unclear and complex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When changes may require at any time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When long term project commitment is not feasible due to changes in economic priorities</a:t>
            </a:r>
          </a:p>
        </p:txBody>
      </p:sp>
    </p:spTree>
    <p:extLst>
      <p:ext uri="{BB962C8B-B14F-4D97-AF65-F5344CB8AC3E}">
        <p14:creationId xmlns:p14="http://schemas.microsoft.com/office/powerpoint/2010/main" val="14220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A227-6CD4-4F23-A88A-F61105FE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5191-8695-49EE-8C8A-21A7CDD7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>
                <a:latin typeface="Eras Demi ITC"/>
                <a:ea typeface="+mn-lt"/>
                <a:cs typeface="+mn-lt"/>
              </a:rPr>
              <a:t>Additional functionality or changes can be done at a later stage.</a:t>
            </a:r>
            <a:endParaRPr lang="en-US" sz="2400" dirty="0">
              <a:latin typeface="Eras Demi ITC"/>
            </a:endParaRPr>
          </a:p>
          <a:p>
            <a:pPr algn="just"/>
            <a:r>
              <a:rPr lang="en-US" sz="2400">
                <a:latin typeface="Eras Demi ITC"/>
                <a:ea typeface="+mn-lt"/>
                <a:cs typeface="+mn-lt"/>
              </a:rPr>
              <a:t>Cost estimation becomes easy as the prototype building is done in small fragments.</a:t>
            </a:r>
            <a:endParaRPr lang="en-US" sz="2400" dirty="0">
              <a:latin typeface="Eras Demi ITC"/>
            </a:endParaRPr>
          </a:p>
          <a:p>
            <a:pPr algn="just"/>
            <a:r>
              <a:rPr lang="en-US" sz="2400">
                <a:latin typeface="Eras Demi ITC"/>
                <a:ea typeface="+mn-lt"/>
                <a:cs typeface="+mn-lt"/>
              </a:rPr>
              <a:t>Continuous or repeated development helps in risk management.</a:t>
            </a:r>
            <a:endParaRPr lang="en-US" sz="2400" dirty="0">
              <a:latin typeface="Eras Demi ITC"/>
            </a:endParaRPr>
          </a:p>
          <a:p>
            <a:pPr algn="just"/>
            <a:r>
              <a:rPr lang="en-US" sz="2400">
                <a:latin typeface="Eras Demi ITC"/>
                <a:ea typeface="+mn-lt"/>
                <a:cs typeface="+mn-lt"/>
              </a:rPr>
              <a:t>Development is fast and features are added in a systematic way.</a:t>
            </a:r>
            <a:endParaRPr lang="en-US" sz="2400" dirty="0">
              <a:latin typeface="Eras Demi ITC"/>
            </a:endParaRPr>
          </a:p>
          <a:p>
            <a:pPr algn="just"/>
            <a:r>
              <a:rPr lang="en-US" sz="2400">
                <a:latin typeface="Eras Demi ITC"/>
                <a:ea typeface="+mn-lt"/>
                <a:cs typeface="+mn-lt"/>
              </a:rPr>
              <a:t>There is always a space for customer feedback.</a:t>
            </a:r>
            <a:endParaRPr lang="en-US" sz="2400" dirty="0">
              <a:latin typeface="Eras Demi ITC"/>
            </a:endParaRPr>
          </a:p>
          <a:p>
            <a:pPr algn="just"/>
            <a:endParaRPr lang="en-US" sz="2400" dirty="0">
              <a:latin typeface="Eras Demi ITC"/>
            </a:endParaRPr>
          </a:p>
        </p:txBody>
      </p:sp>
    </p:spTree>
    <p:extLst>
      <p:ext uri="{BB962C8B-B14F-4D97-AF65-F5344CB8AC3E}">
        <p14:creationId xmlns:p14="http://schemas.microsoft.com/office/powerpoint/2010/main" val="29496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F83E-99C7-44B5-855C-0376E463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B0D4-2E0B-4938-AE7A-29AA98C0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Risk of not meeting the schedule or budget.</a:t>
            </a:r>
            <a:endParaRPr lang="en-US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It works best for large projects only also demands risk assessment expertise.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For its smooth operation spiral model protocol needs to be followed strictly.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Documentation is more as it has intermediate phases.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Eras Demi ITC"/>
              </a:rPr>
              <a:t>It is not advisable for smaller project, it might cost them a lot.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4EDBC-A4AD-438E-B444-D13AAE1B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43EBC121-1000-496C-8EDE-5B0282EE5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1540"/>
          <a:stretch/>
        </p:blipFill>
        <p:spPr>
          <a:xfrm>
            <a:off x="-1078" y="2343610"/>
            <a:ext cx="12188952" cy="3118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D6A0-E6A5-41ED-8A3A-4663D103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Selawik Semibold"/>
                <a:ea typeface="+mj-lt"/>
                <a:cs typeface="+mj-lt"/>
              </a:rPr>
              <a:t>PROTOTYPING</a:t>
            </a:r>
            <a:endParaRPr lang="en-US" sz="3600">
              <a:latin typeface="Plantagenet Cheroke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1E02-18C1-407E-A958-9FB7A078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Eras Demi ITC"/>
                <a:ea typeface="+mn-lt"/>
                <a:cs typeface="+mn-lt"/>
              </a:rPr>
              <a:t>Prototyping is the activity of creating incomplete versions of the product being developed.</a:t>
            </a:r>
            <a:endParaRPr lang="en-US" sz="2400" dirty="0">
              <a:latin typeface="Eras Demi ITC"/>
            </a:endParaRPr>
          </a:p>
        </p:txBody>
      </p:sp>
    </p:spTree>
    <p:extLst>
      <p:ext uri="{BB962C8B-B14F-4D97-AF65-F5344CB8AC3E}">
        <p14:creationId xmlns:p14="http://schemas.microsoft.com/office/powerpoint/2010/main" val="31427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401985-59DE-4886-BB59-6AC2229A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latin typeface="Selawik Semibold"/>
                <a:ea typeface="+mj-lt"/>
                <a:cs typeface="+mj-lt"/>
              </a:rPr>
              <a:t>PROTOTYPE MODEL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0675BA-3F7B-4043-A8E2-756429A59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035788"/>
              </p:ext>
            </p:extLst>
          </p:nvPr>
        </p:nvGraphicFramePr>
        <p:xfrm>
          <a:off x="5153924" y="1605951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6E3D52A-81B3-46E2-8C92-17B1FA590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532" r="1" b="6487"/>
          <a:stretch/>
        </p:blipFill>
        <p:spPr>
          <a:xfrm>
            <a:off x="459112" y="237886"/>
            <a:ext cx="10905066" cy="5816871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FCAD-75DE-4585-AF3A-FB1199E6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3D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6EA61E-E1FD-41AB-8842-64183517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623343"/>
              </p:ext>
            </p:extLst>
          </p:nvPr>
        </p:nvGraphicFramePr>
        <p:xfrm>
          <a:off x="6575695" y="1015042"/>
          <a:ext cx="5444168" cy="539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8BA77C9-26E7-4FF6-B600-56D77E9541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532" r="1" b="6487"/>
          <a:stretch/>
        </p:blipFill>
        <p:spPr>
          <a:xfrm>
            <a:off x="-204797" y="-3513"/>
            <a:ext cx="6649368" cy="64193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17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40A1CB-773D-4466-A294-505F3C920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091"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2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D232E-7A44-4D44-9529-B7374E0C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rgbClr val="002060"/>
                </a:solidFill>
                <a:latin typeface="Selawik Semibold"/>
                <a:ea typeface="+mj-lt"/>
                <a:cs typeface="+mj-lt"/>
              </a:rPr>
              <a:t>WHEN?</a:t>
            </a:r>
            <a:endParaRPr lang="en-US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155184-B7C1-4971-A543-DAE64E505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2054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03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049021-642A-4DFC-8AFD-6C415484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4" y="2484961"/>
            <a:ext cx="5236293" cy="139425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TYPES OF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FA0F-247A-49A6-9BDA-E1A0AAA2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200">
                <a:solidFill>
                  <a:schemeClr val="tx2"/>
                </a:solidFill>
                <a:latin typeface="Eras Demi ITC"/>
              </a:rPr>
              <a:t>Rapid Prototyping</a:t>
            </a:r>
          </a:p>
          <a:p>
            <a:r>
              <a:rPr lang="en-US" sz="3200">
                <a:solidFill>
                  <a:schemeClr val="tx2"/>
                </a:solidFill>
                <a:latin typeface="Eras Demi ITC"/>
              </a:rPr>
              <a:t>Evolutionary Prototyping</a:t>
            </a:r>
          </a:p>
          <a:p>
            <a:r>
              <a:rPr lang="en-US" sz="3200">
                <a:solidFill>
                  <a:schemeClr val="tx2"/>
                </a:solidFill>
                <a:latin typeface="Eras Demi ITC"/>
              </a:rPr>
              <a:t>Incremental Prototyping</a:t>
            </a:r>
          </a:p>
          <a:p>
            <a:r>
              <a:rPr lang="en-US" sz="3200">
                <a:solidFill>
                  <a:schemeClr val="tx2"/>
                </a:solidFill>
                <a:latin typeface="Eras Demi ITC"/>
              </a:rPr>
              <a:t>Xtreme Prototyping</a:t>
            </a:r>
          </a:p>
          <a:p>
            <a:endParaRPr lang="en-US" sz="3200" dirty="0">
              <a:solidFill>
                <a:schemeClr val="tx2"/>
              </a:solidFill>
              <a:latin typeface="Eras Demi ITC"/>
            </a:endParaRPr>
          </a:p>
        </p:txBody>
      </p:sp>
    </p:spTree>
    <p:extLst>
      <p:ext uri="{BB962C8B-B14F-4D97-AF65-F5344CB8AC3E}">
        <p14:creationId xmlns:p14="http://schemas.microsoft.com/office/powerpoint/2010/main" val="18043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5">
            <a:extLst>
              <a:ext uri="{FF2B5EF4-FFF2-40B4-BE49-F238E27FC236}">
                <a16:creationId xmlns:a16="http://schemas.microsoft.com/office/drawing/2014/main" id="{AB6CF5F2-892B-45D9-ABD8-188C9DDDC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03" r="9085" b="5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2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B3DAA-32E2-4B39-88B6-2F84FF1F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6B8562A-7D76-4228-BD71-A06684076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655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4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9" ma:contentTypeDescription="Create a new document." ma:contentTypeScope="" ma:versionID="7e74e9e1a705ca2c4ff53ba9ed380528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93e62abf197d63c314ac1c87e8e0a18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CBB781-73FD-42AB-AE72-0E2A02FCC1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469523-9297-467B-A639-2E210993B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4C2771-C280-454D-8F53-C75BED5347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44ddd5-6f65-42bc-a3e0-87d5faa24e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Office PowerPoint</Application>
  <PresentationFormat>Widescreen</PresentationFormat>
  <Paragraphs>58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Academic Literature 16x9</vt:lpstr>
      <vt:lpstr>PROTOTYPE MODEL</vt:lpstr>
      <vt:lpstr>PowerPoint Presentation</vt:lpstr>
      <vt:lpstr>PROTOTYPING</vt:lpstr>
      <vt:lpstr>PROTOTYPE MODEL</vt:lpstr>
      <vt:lpstr>PowerPoint Presentation</vt:lpstr>
      <vt:lpstr>PowerPoint Presentation</vt:lpstr>
      <vt:lpstr>WHEN?</vt:lpstr>
      <vt:lpstr>TYPES OF PROTOTYPING</vt:lpstr>
      <vt:lpstr>PowerPoint Presentation</vt:lpstr>
      <vt:lpstr>PowerPoint Presentation</vt:lpstr>
      <vt:lpstr>PROS</vt:lpstr>
      <vt:lpstr>CONS</vt:lpstr>
      <vt:lpstr>SPIRAL MODEL</vt:lpstr>
      <vt:lpstr>SPIRAL MODEL </vt:lpstr>
      <vt:lpstr>PowerPoint Presentation</vt:lpstr>
      <vt:lpstr>APPLICATION</vt:lpstr>
      <vt:lpstr>PROS</vt:lpstr>
      <vt:lpstr>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/>
  <cp:revision>429</cp:revision>
  <dcterms:created xsi:type="dcterms:W3CDTF">2020-06-24T15:17:52Z</dcterms:created>
  <dcterms:modified xsi:type="dcterms:W3CDTF">2020-07-14T18:04:01Z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