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4" r:id="rId4"/>
    <p:sldId id="273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CFD6-2326-6448-9AAB-2F7844E71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42E5A-A74B-B240-A54C-F3BD05BB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D454-D552-EB4A-BD8B-9EA6534B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80A6-FDF5-1645-B1DA-B8D1E0F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748E-D9FC-7245-8874-2DF11547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9697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2FF7-35C3-E54E-8055-1BA9EF77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CF120-54AC-2E40-9EE4-ABC571314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7012-DD02-3643-AE9A-9CF1C37E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A7427-07D5-1C4D-A77D-3C9F8128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EB2B-518D-AB49-954A-F0D43F33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9431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BFA4B-3506-5D4F-96A7-6C942F8F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093BA-3680-0441-9211-B5304ACD5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C43A-2777-FE4E-BAAB-E3C410FF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7AB0-6EEB-BA4B-B477-4DC2E54F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277D-08FA-8243-8627-5731F254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6439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151A-31A1-544F-9B83-80BE6150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40F7-EB3A-9B47-8883-435103D5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F4B6-A21C-6A48-B141-2309901D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B821C-B8BF-0243-907E-453AC2D4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0DE2-C089-BC44-A03A-DB4AAF75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313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4306-FC04-BB4E-9D5D-2F257D7E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A9919-7B13-2E4B-BA4B-266FA136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2641-0907-4546-BB49-0D5EC7DA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F128-7FF6-8349-B276-353250DA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03B7-65CF-B843-8F1B-42767C6C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9984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5034-02EB-3546-84A6-9E8F8FA9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9097-3DA2-6945-98AA-C3FF61F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A08F1-3680-C640-B4F1-A81F0908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F5AAE-1FCB-B145-9E4B-207D8FA7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0EC1B-E8DD-1F46-B7E8-CFC6FA96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E6C0-919B-0E42-97F8-D2441696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1305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0106-BC7E-AD44-9A5B-9C825D35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D1E5-4869-0040-87E9-E540670D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9F9C1-9D75-E348-AE2E-9D142BE7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35E8B-C606-854F-BD6B-743947CEE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68299-4A40-C749-BDE9-396D3279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88E4E-94F9-6144-8C5B-6C6245AB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C9FB-B2A3-024B-9812-415293ED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436FA-DE84-EB4A-8951-530D26C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5489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735D-1EC7-8247-B02F-1B5FBAE3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C0A68-5164-6F47-A1AE-4ABE688A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1BEA0-D1A8-314B-BFE9-977349B8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8BD23-0882-F04F-AD19-564C4B32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517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F3D38-649B-7942-A73B-D8695DB3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BFA1A-CB8F-3F43-BF29-FF282BCD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B59B5-5E83-0048-832A-AFAEE959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471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CA40-69AA-544F-9C20-8093BA75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E86D-CD42-2F4C-8B52-317FB836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6DFDA-C94E-A045-82EC-B9F5A0E24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3C35D-1353-AE44-BA6A-5D4E7C33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1CAB2-154A-744A-9E03-696BD670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9D2C4-7989-8946-A8A5-9177D899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6220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F354-51E3-5B46-B2E1-E4457A61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E1158-EAAD-2E41-8338-15F0BB64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6F385-3535-9B4D-8C4B-C42896DEC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2115D-77BB-894F-B554-516AB4D8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ABEC0-65A4-AF48-ABF6-DF2B979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47BF-CFF5-0842-8527-B9796D5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903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A43FA-8360-5D48-90BA-756135C6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0D47-7C19-2044-A040-B95A1C9EE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8048-D80C-CF44-A193-FF742FF22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061E9-E86F-964B-81FD-E62486AAB542}" type="datetimeFigureOut">
              <a:rPr lang="en-NP" smtClean="0"/>
              <a:t>05/12/2021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4DFA-7F31-F34C-979B-4CAE543E2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C414-8B92-5B4D-BE09-92F6D85E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5BCF-FCF0-7749-85B0-2C349CFF5BA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34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91DAB9-B615-B94A-A1DF-021AC0199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Activities and Time Planning</a:t>
            </a:r>
          </a:p>
        </p:txBody>
      </p:sp>
    </p:spTree>
    <p:extLst>
      <p:ext uri="{BB962C8B-B14F-4D97-AF65-F5344CB8AC3E}">
        <p14:creationId xmlns:p14="http://schemas.microsoft.com/office/powerpoint/2010/main" val="403164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oftware Project Management (SPM)-Lecture-6 - Page 10">
            <a:extLst>
              <a:ext uri="{FF2B5EF4-FFF2-40B4-BE49-F238E27FC236}">
                <a16:creationId xmlns:a16="http://schemas.microsoft.com/office/drawing/2014/main" id="{333CEDE8-0F00-9147-8ADA-B9E76EE1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5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oftware Project Management (SPM)-Lecture-6 - Page 11">
            <a:extLst>
              <a:ext uri="{FF2B5EF4-FFF2-40B4-BE49-F238E27FC236}">
                <a16:creationId xmlns:a16="http://schemas.microsoft.com/office/drawing/2014/main" id="{C5E44014-8DD8-4A48-ADB3-B6B14432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3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oftware Project Management (SPM)-Lecture-6 - Page 12">
            <a:extLst>
              <a:ext uri="{FF2B5EF4-FFF2-40B4-BE49-F238E27FC236}">
                <a16:creationId xmlns:a16="http://schemas.microsoft.com/office/drawing/2014/main" id="{41147D85-E781-924A-9A6D-7E0EC8C9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7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oftware Project Management (SPM)-Lecture-6 - Page 13">
            <a:extLst>
              <a:ext uri="{FF2B5EF4-FFF2-40B4-BE49-F238E27FC236}">
                <a16:creationId xmlns:a16="http://schemas.microsoft.com/office/drawing/2014/main" id="{8D9B0841-10C4-D04D-A721-B44E336B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69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oftware Project Management (SPM)-Lecture-6 - Page 14">
            <a:extLst>
              <a:ext uri="{FF2B5EF4-FFF2-40B4-BE49-F238E27FC236}">
                <a16:creationId xmlns:a16="http://schemas.microsoft.com/office/drawing/2014/main" id="{73B9C9A2-ADF6-1344-A3D4-3609FF3B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2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oftware Project Management (SPM)-Lecture-6 - Page 15">
            <a:extLst>
              <a:ext uri="{FF2B5EF4-FFF2-40B4-BE49-F238E27FC236}">
                <a16:creationId xmlns:a16="http://schemas.microsoft.com/office/drawing/2014/main" id="{11708DF8-FE84-774F-98B0-B9C9C5FE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7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oftware Project Management (SPM)-Lecture-6 - Page 16">
            <a:extLst>
              <a:ext uri="{FF2B5EF4-FFF2-40B4-BE49-F238E27FC236}">
                <a16:creationId xmlns:a16="http://schemas.microsoft.com/office/drawing/2014/main" id="{8CED7D1C-2A2C-8C4D-B5A7-14A563AE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05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oftware Project Management (SPM)-Lecture-6 - Page 17">
            <a:extLst>
              <a:ext uri="{FF2B5EF4-FFF2-40B4-BE49-F238E27FC236}">
                <a16:creationId xmlns:a16="http://schemas.microsoft.com/office/drawing/2014/main" id="{574BB0BA-065C-A14D-9B36-CB730C0B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3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oftware Project Management (SPM)-Lecture-6 - Page 18">
            <a:extLst>
              <a:ext uri="{FF2B5EF4-FFF2-40B4-BE49-F238E27FC236}">
                <a16:creationId xmlns:a16="http://schemas.microsoft.com/office/drawing/2014/main" id="{BA0E5162-A051-0948-9BAC-6ABD6A54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32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oftware Project Management (SPM)-Lecture-6 - Page 19">
            <a:extLst>
              <a:ext uri="{FF2B5EF4-FFF2-40B4-BE49-F238E27FC236}">
                <a16:creationId xmlns:a16="http://schemas.microsoft.com/office/drawing/2014/main" id="{05874AF4-C05C-F141-B0BC-FBBAAB94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18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oftware Project Management (SPM)-Lecture-6 - Page 3">
            <a:extLst>
              <a:ext uri="{FF2B5EF4-FFF2-40B4-BE49-F238E27FC236}">
                <a16:creationId xmlns:a16="http://schemas.microsoft.com/office/drawing/2014/main" id="{5CC5045A-5104-CB40-BB12-523A65C9A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87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oftware Project Management (SPM)-Lecture-6 - Page 20">
            <a:extLst>
              <a:ext uri="{FF2B5EF4-FFF2-40B4-BE49-F238E27FC236}">
                <a16:creationId xmlns:a16="http://schemas.microsoft.com/office/drawing/2014/main" id="{BE6BAE2F-A764-134A-A9E4-DAC04568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57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oftware Project Management (SPM)-Lecture-6 - Page 4">
            <a:extLst>
              <a:ext uri="{FF2B5EF4-FFF2-40B4-BE49-F238E27FC236}">
                <a16:creationId xmlns:a16="http://schemas.microsoft.com/office/drawing/2014/main" id="{C386E491-BAC7-C74A-B811-B71AC3C3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2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oftware Project Management (SPM)-Lecture-6 - Page 5">
            <a:extLst>
              <a:ext uri="{FF2B5EF4-FFF2-40B4-BE49-F238E27FC236}">
                <a16:creationId xmlns:a16="http://schemas.microsoft.com/office/drawing/2014/main" id="{69247FAD-EA27-5146-BD3F-360649F2C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oftware Project Management (SPM)-Lecture-6 - Page 6">
            <a:extLst>
              <a:ext uri="{FF2B5EF4-FFF2-40B4-BE49-F238E27FC236}">
                <a16:creationId xmlns:a16="http://schemas.microsoft.com/office/drawing/2014/main" id="{E7FD7674-04F9-F94C-AB83-177CEB0A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27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Project Management (SPM)-Lecture-6 - Page 6">
            <a:extLst>
              <a:ext uri="{FF2B5EF4-FFF2-40B4-BE49-F238E27FC236}">
                <a16:creationId xmlns:a16="http://schemas.microsoft.com/office/drawing/2014/main" id="{A8AA4180-2EF1-704C-8DA5-98DE1057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7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Project Management (SPM)-Lecture-6 - Page 7">
            <a:extLst>
              <a:ext uri="{FF2B5EF4-FFF2-40B4-BE49-F238E27FC236}">
                <a16:creationId xmlns:a16="http://schemas.microsoft.com/office/drawing/2014/main" id="{B184924A-066E-9F4E-B38C-B1C42301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2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ftware Project Management (SPM)-Lecture-6 - Page 8">
            <a:extLst>
              <a:ext uri="{FF2B5EF4-FFF2-40B4-BE49-F238E27FC236}">
                <a16:creationId xmlns:a16="http://schemas.microsoft.com/office/drawing/2014/main" id="{8DA80159-81AE-1F42-A268-EB66E9815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7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ftware Project Management (SPM)-Lecture-6 - Page 9">
            <a:extLst>
              <a:ext uri="{FF2B5EF4-FFF2-40B4-BE49-F238E27FC236}">
                <a16:creationId xmlns:a16="http://schemas.microsoft.com/office/drawing/2014/main" id="{D0CC25C9-71AA-7D48-AF60-E29B7070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0"/>
            <a:ext cx="9151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9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Macintosh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Activities and Time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Time Planning</dc:title>
  <dc:creator>Microsoft Office User</dc:creator>
  <cp:lastModifiedBy>Microsoft Office User</cp:lastModifiedBy>
  <cp:revision>1</cp:revision>
  <dcterms:created xsi:type="dcterms:W3CDTF">2021-12-05T12:26:52Z</dcterms:created>
  <dcterms:modified xsi:type="dcterms:W3CDTF">2021-12-05T12:49:41Z</dcterms:modified>
</cp:coreProperties>
</file>