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 snapToObjects="1">
      <p:cViewPr varScale="1">
        <p:scale>
          <a:sx n="117" d="100"/>
          <a:sy n="117" d="100"/>
        </p:scale>
        <p:origin x="2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DB7-BCEA-4745-B490-EEE73DCF4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92262-1E9F-5C45-8793-1C8AB30EC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B15CA-D5EA-0443-A3C2-A567A8F2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C3DF-77E9-154F-8D8C-62E4EBFA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9C00-5D9F-D54F-9CB0-CBE0CAAA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2207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FAE5-3FFD-6044-95EF-8EBD2A12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9B381-76E3-604C-AD5C-1D7F9578F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92C0-E93E-1440-8D6F-C394D2A5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709B-0FE8-0144-8DE1-BC71E55B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A840-71AF-2D4B-A6DD-7DC60C84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004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A9DB0-0B03-CB4F-9BA2-F8CB47CE7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60A4F-DB02-F340-9A43-28A636B3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3B41-4B5E-7D46-A502-BC0C0FE9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79693-58CA-D946-B198-CCDB0D26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3774-82F4-9D48-B657-13729620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4352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F761-2827-4745-973F-7E28E9C3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4B53-0032-3F49-9099-0F70AB82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01C0-DDA3-C44D-A80C-A498CAE5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1836-A652-7C43-B425-099CE91A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2795-ADF6-AA45-B292-DBFAFF6F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2939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4546-7675-D54D-9649-088F4713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2E9C3-E0FA-CF43-BF76-A2B984A5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9DAF-354D-A14A-97B2-8C5DA920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06D9-F85F-E946-B760-29F989B4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231E-DE3D-9E41-BE92-492D4C4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4781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C76C-804B-9E49-8D9D-FB597E20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A9E9-2CBC-754C-9E34-9804267A9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950BA-3C68-8D49-B92D-8FF3D3028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224F9-A765-F147-B3E2-F523B7A7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CAC2-1410-E049-93D0-80EBE0E1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77A71-3D04-4D45-834E-A58D086B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4798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D8B-811A-3D48-A86B-400A5B42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B627D-79BA-7142-AA3F-F953A8FC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DF4D-7575-B24D-B374-9641FBAF3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71CB5-59F5-024E-871E-67F980D74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BE617-F760-F94C-ABC0-7A7117B73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CD42D-3222-224D-AC0C-F34A1043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C60DE-7E58-8A47-B21B-31D18648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09B59-E636-5748-8C58-E9A5B2D7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7318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5E21-003B-384E-8FC2-37E4EF3E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C14DA-BC7B-7142-9132-56FE17A6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DACC-CF68-3A4C-A9AE-EF052EA3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FBD91-AC0D-5B40-B964-B71864E0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3875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C6081-BB5B-EA45-98E1-9A19F1EF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C1677-BAB4-464E-A5E1-BAAD503B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4BA44-D554-8648-A616-96513FF7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5899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C50E-904D-7746-9FDD-B5DC8DA0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C17B-8FC8-764B-A440-E0FF6A41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BBB4D-1F94-AC4B-BDD6-5E1BB88E2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F5ABC-8655-2A4B-83A8-AA1E1773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FBEC-331F-D540-9129-20B554A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854DF-C56F-D84D-BA9C-3AA75C02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183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5B0A-9510-4440-8DD3-AD8C2B2E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C4B6A-81D6-B84D-9A55-D91BEA1A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0ACCF-8754-EB40-913D-BD0A09ACC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DB03-4A2A-A745-935D-E2B30F2D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CA46-A5C4-EA45-A48B-87DE458F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4DA73-3FA5-DD40-911E-CC6D93B5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4063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393B4-040C-EF47-8244-FE03342E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0B23D-16F4-3147-BBC3-24B3438C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96BFB-6AF7-6F46-9DE3-17DD67263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167E-F298-CC49-A1F6-81A389546DB3}" type="datetimeFigureOut">
              <a:rPr lang="en-NP" smtClean="0"/>
              <a:t>12/07/2021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983A-C851-364E-9C21-C282E948C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5BED-5F1F-104A-87D7-3F2B79704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76C2E-4982-A146-879E-C4240C7B00F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7957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Project Resource Management&#10; ">
            <a:extLst>
              <a:ext uri="{FF2B5EF4-FFF2-40B4-BE49-F238E27FC236}">
                <a16:creationId xmlns:a16="http://schemas.microsoft.com/office/drawing/2014/main" id="{9792D1A7-E65A-4E46-A783-737F7E008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ject Resource Management by Crysanthus Raharjo, PMP&#10;What is Resource in Project Management?&#10; ">
            <a:extLst>
              <a:ext uri="{FF2B5EF4-FFF2-40B4-BE49-F238E27FC236}">
                <a16:creationId xmlns:a16="http://schemas.microsoft.com/office/drawing/2014/main" id="{DDC97CE6-5A51-D544-8316-49BA655E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3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ject Resource Management by Crysanthus Raharjo, PMP&#10;Project Resource Management&#10; Project Resource Management includes ...">
            <a:extLst>
              <a:ext uri="{FF2B5EF4-FFF2-40B4-BE49-F238E27FC236}">
                <a16:creationId xmlns:a16="http://schemas.microsoft.com/office/drawing/2014/main" id="{FD401D45-65E9-1B46-9956-E55A3A77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9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2021-07-12T12:50:53Z</dcterms:created>
  <dcterms:modified xsi:type="dcterms:W3CDTF">2021-07-12T14:30:07Z</dcterms:modified>
</cp:coreProperties>
</file>