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0" r:id="rId3"/>
    <p:sldId id="271" r:id="rId4"/>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104" d="100"/>
          <a:sy n="104" d="100"/>
        </p:scale>
        <p:origin x="8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63F7-7323-8545-8A87-92A5339E3B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F52A3B95-C89C-664A-8C17-8CACDCA5C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56D41D0B-8780-354E-81B4-9B44B20F7F91}"/>
              </a:ext>
            </a:extLst>
          </p:cNvPr>
          <p:cNvSpPr>
            <a:spLocks noGrp="1"/>
          </p:cNvSpPr>
          <p:nvPr>
            <p:ph type="dt" sz="half" idx="10"/>
          </p:nvPr>
        </p:nvSpPr>
        <p:spPr/>
        <p:txBody>
          <a:bodyPr/>
          <a:lstStyle/>
          <a:p>
            <a:fld id="{54F9D3B8-86A3-E141-9146-ED9E81E1FF6A}" type="datetimeFigureOut">
              <a:rPr lang="en-NP" smtClean="0"/>
              <a:t>28/06/2021</a:t>
            </a:fld>
            <a:endParaRPr lang="en-NP"/>
          </a:p>
        </p:txBody>
      </p:sp>
      <p:sp>
        <p:nvSpPr>
          <p:cNvPr id="5" name="Footer Placeholder 4">
            <a:extLst>
              <a:ext uri="{FF2B5EF4-FFF2-40B4-BE49-F238E27FC236}">
                <a16:creationId xmlns:a16="http://schemas.microsoft.com/office/drawing/2014/main" id="{7E739421-1EDD-B140-8E3B-7977A39DB89A}"/>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D3C10476-AC93-1447-8C49-A5B89B19B60C}"/>
              </a:ext>
            </a:extLst>
          </p:cNvPr>
          <p:cNvSpPr>
            <a:spLocks noGrp="1"/>
          </p:cNvSpPr>
          <p:nvPr>
            <p:ph type="sldNum" sz="quarter" idx="12"/>
          </p:nvPr>
        </p:nvSpPr>
        <p:spPr/>
        <p:txBody>
          <a:bodyPr/>
          <a:lstStyle/>
          <a:p>
            <a:fld id="{8395F0D3-5187-3A4C-9AA4-B19972D7ECDB}" type="slidenum">
              <a:rPr lang="en-NP" smtClean="0"/>
              <a:t>‹#›</a:t>
            </a:fld>
            <a:endParaRPr lang="en-NP"/>
          </a:p>
        </p:txBody>
      </p:sp>
    </p:spTree>
    <p:extLst>
      <p:ext uri="{BB962C8B-B14F-4D97-AF65-F5344CB8AC3E}">
        <p14:creationId xmlns:p14="http://schemas.microsoft.com/office/powerpoint/2010/main" val="49700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FF42-68B4-824B-9967-D48B234E8152}"/>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F8C4B482-C74C-8A41-A536-DF1F0C43D5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A032507-84B9-F54B-8270-61A3866FE5A1}"/>
              </a:ext>
            </a:extLst>
          </p:cNvPr>
          <p:cNvSpPr>
            <a:spLocks noGrp="1"/>
          </p:cNvSpPr>
          <p:nvPr>
            <p:ph type="dt" sz="half" idx="10"/>
          </p:nvPr>
        </p:nvSpPr>
        <p:spPr/>
        <p:txBody>
          <a:bodyPr/>
          <a:lstStyle/>
          <a:p>
            <a:fld id="{54F9D3B8-86A3-E141-9146-ED9E81E1FF6A}" type="datetimeFigureOut">
              <a:rPr lang="en-NP" smtClean="0"/>
              <a:t>28/06/2021</a:t>
            </a:fld>
            <a:endParaRPr lang="en-NP"/>
          </a:p>
        </p:txBody>
      </p:sp>
      <p:sp>
        <p:nvSpPr>
          <p:cNvPr id="5" name="Footer Placeholder 4">
            <a:extLst>
              <a:ext uri="{FF2B5EF4-FFF2-40B4-BE49-F238E27FC236}">
                <a16:creationId xmlns:a16="http://schemas.microsoft.com/office/drawing/2014/main" id="{08CB3F4C-293C-DA47-AE83-064BAB5E52A0}"/>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2B7A6F2D-03EB-5343-B56F-A6A3EE2EA1F7}"/>
              </a:ext>
            </a:extLst>
          </p:cNvPr>
          <p:cNvSpPr>
            <a:spLocks noGrp="1"/>
          </p:cNvSpPr>
          <p:nvPr>
            <p:ph type="sldNum" sz="quarter" idx="12"/>
          </p:nvPr>
        </p:nvSpPr>
        <p:spPr/>
        <p:txBody>
          <a:bodyPr/>
          <a:lstStyle/>
          <a:p>
            <a:fld id="{8395F0D3-5187-3A4C-9AA4-B19972D7ECDB}" type="slidenum">
              <a:rPr lang="en-NP" smtClean="0"/>
              <a:t>‹#›</a:t>
            </a:fld>
            <a:endParaRPr lang="en-NP"/>
          </a:p>
        </p:txBody>
      </p:sp>
    </p:spTree>
    <p:extLst>
      <p:ext uri="{BB962C8B-B14F-4D97-AF65-F5344CB8AC3E}">
        <p14:creationId xmlns:p14="http://schemas.microsoft.com/office/powerpoint/2010/main" val="425578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043A7-CBA3-F546-8AC4-37D30A6115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E5D3B188-2870-5240-BC1D-040799DAA9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66F56F82-0B27-A249-8E19-5822052798A6}"/>
              </a:ext>
            </a:extLst>
          </p:cNvPr>
          <p:cNvSpPr>
            <a:spLocks noGrp="1"/>
          </p:cNvSpPr>
          <p:nvPr>
            <p:ph type="dt" sz="half" idx="10"/>
          </p:nvPr>
        </p:nvSpPr>
        <p:spPr/>
        <p:txBody>
          <a:bodyPr/>
          <a:lstStyle/>
          <a:p>
            <a:fld id="{54F9D3B8-86A3-E141-9146-ED9E81E1FF6A}" type="datetimeFigureOut">
              <a:rPr lang="en-NP" smtClean="0"/>
              <a:t>28/06/2021</a:t>
            </a:fld>
            <a:endParaRPr lang="en-NP"/>
          </a:p>
        </p:txBody>
      </p:sp>
      <p:sp>
        <p:nvSpPr>
          <p:cNvPr id="5" name="Footer Placeholder 4">
            <a:extLst>
              <a:ext uri="{FF2B5EF4-FFF2-40B4-BE49-F238E27FC236}">
                <a16:creationId xmlns:a16="http://schemas.microsoft.com/office/drawing/2014/main" id="{B1ACF86C-C0DC-B047-992A-744457249245}"/>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1EDEB79C-B24E-4449-A300-A914C706FDEA}"/>
              </a:ext>
            </a:extLst>
          </p:cNvPr>
          <p:cNvSpPr>
            <a:spLocks noGrp="1"/>
          </p:cNvSpPr>
          <p:nvPr>
            <p:ph type="sldNum" sz="quarter" idx="12"/>
          </p:nvPr>
        </p:nvSpPr>
        <p:spPr/>
        <p:txBody>
          <a:bodyPr/>
          <a:lstStyle/>
          <a:p>
            <a:fld id="{8395F0D3-5187-3A4C-9AA4-B19972D7ECDB}" type="slidenum">
              <a:rPr lang="en-NP" smtClean="0"/>
              <a:t>‹#›</a:t>
            </a:fld>
            <a:endParaRPr lang="en-NP"/>
          </a:p>
        </p:txBody>
      </p:sp>
    </p:spTree>
    <p:extLst>
      <p:ext uri="{BB962C8B-B14F-4D97-AF65-F5344CB8AC3E}">
        <p14:creationId xmlns:p14="http://schemas.microsoft.com/office/powerpoint/2010/main" val="157930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C41B-5055-ED45-93AD-F24B5D5C2AC4}"/>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6712D808-A35C-E149-BF16-06AC169158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739A7893-A6DC-3B4B-AEBB-1E9C04A236B8}"/>
              </a:ext>
            </a:extLst>
          </p:cNvPr>
          <p:cNvSpPr>
            <a:spLocks noGrp="1"/>
          </p:cNvSpPr>
          <p:nvPr>
            <p:ph type="dt" sz="half" idx="10"/>
          </p:nvPr>
        </p:nvSpPr>
        <p:spPr/>
        <p:txBody>
          <a:bodyPr/>
          <a:lstStyle/>
          <a:p>
            <a:fld id="{54F9D3B8-86A3-E141-9146-ED9E81E1FF6A}" type="datetimeFigureOut">
              <a:rPr lang="en-NP" smtClean="0"/>
              <a:t>28/06/2021</a:t>
            </a:fld>
            <a:endParaRPr lang="en-NP"/>
          </a:p>
        </p:txBody>
      </p:sp>
      <p:sp>
        <p:nvSpPr>
          <p:cNvPr id="5" name="Footer Placeholder 4">
            <a:extLst>
              <a:ext uri="{FF2B5EF4-FFF2-40B4-BE49-F238E27FC236}">
                <a16:creationId xmlns:a16="http://schemas.microsoft.com/office/drawing/2014/main" id="{C27E3492-703F-F14A-988F-151F188A1F40}"/>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8E6E323C-1B4B-3F4F-A626-722B9E6893AF}"/>
              </a:ext>
            </a:extLst>
          </p:cNvPr>
          <p:cNvSpPr>
            <a:spLocks noGrp="1"/>
          </p:cNvSpPr>
          <p:nvPr>
            <p:ph type="sldNum" sz="quarter" idx="12"/>
          </p:nvPr>
        </p:nvSpPr>
        <p:spPr/>
        <p:txBody>
          <a:bodyPr/>
          <a:lstStyle/>
          <a:p>
            <a:fld id="{8395F0D3-5187-3A4C-9AA4-B19972D7ECDB}" type="slidenum">
              <a:rPr lang="en-NP" smtClean="0"/>
              <a:t>‹#›</a:t>
            </a:fld>
            <a:endParaRPr lang="en-NP"/>
          </a:p>
        </p:txBody>
      </p:sp>
    </p:spTree>
    <p:extLst>
      <p:ext uri="{BB962C8B-B14F-4D97-AF65-F5344CB8AC3E}">
        <p14:creationId xmlns:p14="http://schemas.microsoft.com/office/powerpoint/2010/main" val="388848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E9CF-7B8C-A249-B28D-FEF9B0107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4D4B2C15-5698-DA43-8499-8F50B773B1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DB9FAD-7497-FF47-80AB-5AF4CC4F64B0}"/>
              </a:ext>
            </a:extLst>
          </p:cNvPr>
          <p:cNvSpPr>
            <a:spLocks noGrp="1"/>
          </p:cNvSpPr>
          <p:nvPr>
            <p:ph type="dt" sz="half" idx="10"/>
          </p:nvPr>
        </p:nvSpPr>
        <p:spPr/>
        <p:txBody>
          <a:bodyPr/>
          <a:lstStyle/>
          <a:p>
            <a:fld id="{54F9D3B8-86A3-E141-9146-ED9E81E1FF6A}" type="datetimeFigureOut">
              <a:rPr lang="en-NP" smtClean="0"/>
              <a:t>28/06/2021</a:t>
            </a:fld>
            <a:endParaRPr lang="en-NP"/>
          </a:p>
        </p:txBody>
      </p:sp>
      <p:sp>
        <p:nvSpPr>
          <p:cNvPr id="5" name="Footer Placeholder 4">
            <a:extLst>
              <a:ext uri="{FF2B5EF4-FFF2-40B4-BE49-F238E27FC236}">
                <a16:creationId xmlns:a16="http://schemas.microsoft.com/office/drawing/2014/main" id="{419282CC-268F-034D-AC37-32FD4F054E77}"/>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AFBF0810-2728-B241-A76B-5ABB544C136E}"/>
              </a:ext>
            </a:extLst>
          </p:cNvPr>
          <p:cNvSpPr>
            <a:spLocks noGrp="1"/>
          </p:cNvSpPr>
          <p:nvPr>
            <p:ph type="sldNum" sz="quarter" idx="12"/>
          </p:nvPr>
        </p:nvSpPr>
        <p:spPr/>
        <p:txBody>
          <a:bodyPr/>
          <a:lstStyle/>
          <a:p>
            <a:fld id="{8395F0D3-5187-3A4C-9AA4-B19972D7ECDB}" type="slidenum">
              <a:rPr lang="en-NP" smtClean="0"/>
              <a:t>‹#›</a:t>
            </a:fld>
            <a:endParaRPr lang="en-NP"/>
          </a:p>
        </p:txBody>
      </p:sp>
    </p:spTree>
    <p:extLst>
      <p:ext uri="{BB962C8B-B14F-4D97-AF65-F5344CB8AC3E}">
        <p14:creationId xmlns:p14="http://schemas.microsoft.com/office/powerpoint/2010/main" val="391067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DE79-F0A2-C14E-A99D-B904A4F1DA82}"/>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E732E058-FF1E-144B-9C87-9DAF3CF444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88C6E67A-72B4-E14B-BF3C-CC6493BBE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6DA410A5-6D54-1743-A894-6662E91868AB}"/>
              </a:ext>
            </a:extLst>
          </p:cNvPr>
          <p:cNvSpPr>
            <a:spLocks noGrp="1"/>
          </p:cNvSpPr>
          <p:nvPr>
            <p:ph type="dt" sz="half" idx="10"/>
          </p:nvPr>
        </p:nvSpPr>
        <p:spPr/>
        <p:txBody>
          <a:bodyPr/>
          <a:lstStyle/>
          <a:p>
            <a:fld id="{54F9D3B8-86A3-E141-9146-ED9E81E1FF6A}" type="datetimeFigureOut">
              <a:rPr lang="en-NP" smtClean="0"/>
              <a:t>28/06/2021</a:t>
            </a:fld>
            <a:endParaRPr lang="en-NP"/>
          </a:p>
        </p:txBody>
      </p:sp>
      <p:sp>
        <p:nvSpPr>
          <p:cNvPr id="6" name="Footer Placeholder 5">
            <a:extLst>
              <a:ext uri="{FF2B5EF4-FFF2-40B4-BE49-F238E27FC236}">
                <a16:creationId xmlns:a16="http://schemas.microsoft.com/office/drawing/2014/main" id="{26C0D53E-7756-9C41-A1BD-82662DCEE86F}"/>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13C25528-A52F-2D48-9DA1-42D449BE5CDC}"/>
              </a:ext>
            </a:extLst>
          </p:cNvPr>
          <p:cNvSpPr>
            <a:spLocks noGrp="1"/>
          </p:cNvSpPr>
          <p:nvPr>
            <p:ph type="sldNum" sz="quarter" idx="12"/>
          </p:nvPr>
        </p:nvSpPr>
        <p:spPr/>
        <p:txBody>
          <a:bodyPr/>
          <a:lstStyle/>
          <a:p>
            <a:fld id="{8395F0D3-5187-3A4C-9AA4-B19972D7ECDB}" type="slidenum">
              <a:rPr lang="en-NP" smtClean="0"/>
              <a:t>‹#›</a:t>
            </a:fld>
            <a:endParaRPr lang="en-NP"/>
          </a:p>
        </p:txBody>
      </p:sp>
    </p:spTree>
    <p:extLst>
      <p:ext uri="{BB962C8B-B14F-4D97-AF65-F5344CB8AC3E}">
        <p14:creationId xmlns:p14="http://schemas.microsoft.com/office/powerpoint/2010/main" val="280734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9165-B89B-8C4F-9A6C-5F2F6777843F}"/>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44E4A6F3-1168-FD45-BCB1-1271F369DC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73B163-73E7-604B-9C84-E16AE73AA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EF9EF036-B278-B843-BCAC-DD30D9F188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560EB0-8AF1-704D-AA8D-37B2296504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AFA9F653-FF8C-7B4A-A4A2-B560FE1A9E7C}"/>
              </a:ext>
            </a:extLst>
          </p:cNvPr>
          <p:cNvSpPr>
            <a:spLocks noGrp="1"/>
          </p:cNvSpPr>
          <p:nvPr>
            <p:ph type="dt" sz="half" idx="10"/>
          </p:nvPr>
        </p:nvSpPr>
        <p:spPr/>
        <p:txBody>
          <a:bodyPr/>
          <a:lstStyle/>
          <a:p>
            <a:fld id="{54F9D3B8-86A3-E141-9146-ED9E81E1FF6A}" type="datetimeFigureOut">
              <a:rPr lang="en-NP" smtClean="0"/>
              <a:t>28/06/2021</a:t>
            </a:fld>
            <a:endParaRPr lang="en-NP"/>
          </a:p>
        </p:txBody>
      </p:sp>
      <p:sp>
        <p:nvSpPr>
          <p:cNvPr id="8" name="Footer Placeholder 7">
            <a:extLst>
              <a:ext uri="{FF2B5EF4-FFF2-40B4-BE49-F238E27FC236}">
                <a16:creationId xmlns:a16="http://schemas.microsoft.com/office/drawing/2014/main" id="{6831A103-D890-004F-831D-FD3CC70566D6}"/>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B315C8C1-D259-EC41-B196-F3AFBEAB667D}"/>
              </a:ext>
            </a:extLst>
          </p:cNvPr>
          <p:cNvSpPr>
            <a:spLocks noGrp="1"/>
          </p:cNvSpPr>
          <p:nvPr>
            <p:ph type="sldNum" sz="quarter" idx="12"/>
          </p:nvPr>
        </p:nvSpPr>
        <p:spPr/>
        <p:txBody>
          <a:bodyPr/>
          <a:lstStyle/>
          <a:p>
            <a:fld id="{8395F0D3-5187-3A4C-9AA4-B19972D7ECDB}" type="slidenum">
              <a:rPr lang="en-NP" smtClean="0"/>
              <a:t>‹#›</a:t>
            </a:fld>
            <a:endParaRPr lang="en-NP"/>
          </a:p>
        </p:txBody>
      </p:sp>
    </p:spTree>
    <p:extLst>
      <p:ext uri="{BB962C8B-B14F-4D97-AF65-F5344CB8AC3E}">
        <p14:creationId xmlns:p14="http://schemas.microsoft.com/office/powerpoint/2010/main" val="285948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3426-E652-7A4D-8BCF-CADD3DC1E0A4}"/>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AA4A918D-8BE1-D548-90E8-FB625CEA5EA0}"/>
              </a:ext>
            </a:extLst>
          </p:cNvPr>
          <p:cNvSpPr>
            <a:spLocks noGrp="1"/>
          </p:cNvSpPr>
          <p:nvPr>
            <p:ph type="dt" sz="half" idx="10"/>
          </p:nvPr>
        </p:nvSpPr>
        <p:spPr/>
        <p:txBody>
          <a:bodyPr/>
          <a:lstStyle/>
          <a:p>
            <a:fld id="{54F9D3B8-86A3-E141-9146-ED9E81E1FF6A}" type="datetimeFigureOut">
              <a:rPr lang="en-NP" smtClean="0"/>
              <a:t>28/06/2021</a:t>
            </a:fld>
            <a:endParaRPr lang="en-NP"/>
          </a:p>
        </p:txBody>
      </p:sp>
      <p:sp>
        <p:nvSpPr>
          <p:cNvPr id="4" name="Footer Placeholder 3">
            <a:extLst>
              <a:ext uri="{FF2B5EF4-FFF2-40B4-BE49-F238E27FC236}">
                <a16:creationId xmlns:a16="http://schemas.microsoft.com/office/drawing/2014/main" id="{FA523FC8-311C-B44C-BD0F-F9A43491D944}"/>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6A2D2CC0-CEC4-3C4C-9247-CE754363CD70}"/>
              </a:ext>
            </a:extLst>
          </p:cNvPr>
          <p:cNvSpPr>
            <a:spLocks noGrp="1"/>
          </p:cNvSpPr>
          <p:nvPr>
            <p:ph type="sldNum" sz="quarter" idx="12"/>
          </p:nvPr>
        </p:nvSpPr>
        <p:spPr/>
        <p:txBody>
          <a:bodyPr/>
          <a:lstStyle/>
          <a:p>
            <a:fld id="{8395F0D3-5187-3A4C-9AA4-B19972D7ECDB}" type="slidenum">
              <a:rPr lang="en-NP" smtClean="0"/>
              <a:t>‹#›</a:t>
            </a:fld>
            <a:endParaRPr lang="en-NP"/>
          </a:p>
        </p:txBody>
      </p:sp>
    </p:spTree>
    <p:extLst>
      <p:ext uri="{BB962C8B-B14F-4D97-AF65-F5344CB8AC3E}">
        <p14:creationId xmlns:p14="http://schemas.microsoft.com/office/powerpoint/2010/main" val="236796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60189C-ADB3-E549-B4DD-05172F621912}"/>
              </a:ext>
            </a:extLst>
          </p:cNvPr>
          <p:cNvSpPr>
            <a:spLocks noGrp="1"/>
          </p:cNvSpPr>
          <p:nvPr>
            <p:ph type="dt" sz="half" idx="10"/>
          </p:nvPr>
        </p:nvSpPr>
        <p:spPr/>
        <p:txBody>
          <a:bodyPr/>
          <a:lstStyle/>
          <a:p>
            <a:fld id="{54F9D3B8-86A3-E141-9146-ED9E81E1FF6A}" type="datetimeFigureOut">
              <a:rPr lang="en-NP" smtClean="0"/>
              <a:t>28/06/2021</a:t>
            </a:fld>
            <a:endParaRPr lang="en-NP"/>
          </a:p>
        </p:txBody>
      </p:sp>
      <p:sp>
        <p:nvSpPr>
          <p:cNvPr id="3" name="Footer Placeholder 2">
            <a:extLst>
              <a:ext uri="{FF2B5EF4-FFF2-40B4-BE49-F238E27FC236}">
                <a16:creationId xmlns:a16="http://schemas.microsoft.com/office/drawing/2014/main" id="{22782F8C-30B9-124E-9522-063D30770719}"/>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45DC3C12-1866-AE4A-8BBC-11D09A2152FB}"/>
              </a:ext>
            </a:extLst>
          </p:cNvPr>
          <p:cNvSpPr>
            <a:spLocks noGrp="1"/>
          </p:cNvSpPr>
          <p:nvPr>
            <p:ph type="sldNum" sz="quarter" idx="12"/>
          </p:nvPr>
        </p:nvSpPr>
        <p:spPr/>
        <p:txBody>
          <a:bodyPr/>
          <a:lstStyle/>
          <a:p>
            <a:fld id="{8395F0D3-5187-3A4C-9AA4-B19972D7ECDB}" type="slidenum">
              <a:rPr lang="en-NP" smtClean="0"/>
              <a:t>‹#›</a:t>
            </a:fld>
            <a:endParaRPr lang="en-NP"/>
          </a:p>
        </p:txBody>
      </p:sp>
    </p:spTree>
    <p:extLst>
      <p:ext uri="{BB962C8B-B14F-4D97-AF65-F5344CB8AC3E}">
        <p14:creationId xmlns:p14="http://schemas.microsoft.com/office/powerpoint/2010/main" val="376102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311B-3B19-FB45-9E36-032DF5965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7AB7624D-4F58-6A46-873D-C370B4774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31935F3B-B80D-9547-BD14-AAA1B2C35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8315B-2939-0D4F-827E-0FEB8A6E9059}"/>
              </a:ext>
            </a:extLst>
          </p:cNvPr>
          <p:cNvSpPr>
            <a:spLocks noGrp="1"/>
          </p:cNvSpPr>
          <p:nvPr>
            <p:ph type="dt" sz="half" idx="10"/>
          </p:nvPr>
        </p:nvSpPr>
        <p:spPr/>
        <p:txBody>
          <a:bodyPr/>
          <a:lstStyle/>
          <a:p>
            <a:fld id="{54F9D3B8-86A3-E141-9146-ED9E81E1FF6A}" type="datetimeFigureOut">
              <a:rPr lang="en-NP" smtClean="0"/>
              <a:t>28/06/2021</a:t>
            </a:fld>
            <a:endParaRPr lang="en-NP"/>
          </a:p>
        </p:txBody>
      </p:sp>
      <p:sp>
        <p:nvSpPr>
          <p:cNvPr id="6" name="Footer Placeholder 5">
            <a:extLst>
              <a:ext uri="{FF2B5EF4-FFF2-40B4-BE49-F238E27FC236}">
                <a16:creationId xmlns:a16="http://schemas.microsoft.com/office/drawing/2014/main" id="{B3AFF187-7BE1-214F-BE72-36A75C17D1A0}"/>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16D0893B-132C-6240-9033-3D84C0B1014B}"/>
              </a:ext>
            </a:extLst>
          </p:cNvPr>
          <p:cNvSpPr>
            <a:spLocks noGrp="1"/>
          </p:cNvSpPr>
          <p:nvPr>
            <p:ph type="sldNum" sz="quarter" idx="12"/>
          </p:nvPr>
        </p:nvSpPr>
        <p:spPr/>
        <p:txBody>
          <a:bodyPr/>
          <a:lstStyle/>
          <a:p>
            <a:fld id="{8395F0D3-5187-3A4C-9AA4-B19972D7ECDB}" type="slidenum">
              <a:rPr lang="en-NP" smtClean="0"/>
              <a:t>‹#›</a:t>
            </a:fld>
            <a:endParaRPr lang="en-NP"/>
          </a:p>
        </p:txBody>
      </p:sp>
    </p:spTree>
    <p:extLst>
      <p:ext uri="{BB962C8B-B14F-4D97-AF65-F5344CB8AC3E}">
        <p14:creationId xmlns:p14="http://schemas.microsoft.com/office/powerpoint/2010/main" val="72121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78CF-455E-D342-A812-9EACB56AC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C07AB6F0-95CA-584D-B5EC-902438E06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87C81E51-56D2-A540-9EBE-CD95AD8FF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DEA8F-EC0D-F24C-AF0A-4FF7602F002A}"/>
              </a:ext>
            </a:extLst>
          </p:cNvPr>
          <p:cNvSpPr>
            <a:spLocks noGrp="1"/>
          </p:cNvSpPr>
          <p:nvPr>
            <p:ph type="dt" sz="half" idx="10"/>
          </p:nvPr>
        </p:nvSpPr>
        <p:spPr/>
        <p:txBody>
          <a:bodyPr/>
          <a:lstStyle/>
          <a:p>
            <a:fld id="{54F9D3B8-86A3-E141-9146-ED9E81E1FF6A}" type="datetimeFigureOut">
              <a:rPr lang="en-NP" smtClean="0"/>
              <a:t>28/06/2021</a:t>
            </a:fld>
            <a:endParaRPr lang="en-NP"/>
          </a:p>
        </p:txBody>
      </p:sp>
      <p:sp>
        <p:nvSpPr>
          <p:cNvPr id="6" name="Footer Placeholder 5">
            <a:extLst>
              <a:ext uri="{FF2B5EF4-FFF2-40B4-BE49-F238E27FC236}">
                <a16:creationId xmlns:a16="http://schemas.microsoft.com/office/drawing/2014/main" id="{5A0D3698-25AB-624A-8653-C9CB0F4BAE07}"/>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96283AED-7622-F240-BB07-0FCD0B8CED93}"/>
              </a:ext>
            </a:extLst>
          </p:cNvPr>
          <p:cNvSpPr>
            <a:spLocks noGrp="1"/>
          </p:cNvSpPr>
          <p:nvPr>
            <p:ph type="sldNum" sz="quarter" idx="12"/>
          </p:nvPr>
        </p:nvSpPr>
        <p:spPr/>
        <p:txBody>
          <a:bodyPr/>
          <a:lstStyle/>
          <a:p>
            <a:fld id="{8395F0D3-5187-3A4C-9AA4-B19972D7ECDB}" type="slidenum">
              <a:rPr lang="en-NP" smtClean="0"/>
              <a:t>‹#›</a:t>
            </a:fld>
            <a:endParaRPr lang="en-NP"/>
          </a:p>
        </p:txBody>
      </p:sp>
    </p:spTree>
    <p:extLst>
      <p:ext uri="{BB962C8B-B14F-4D97-AF65-F5344CB8AC3E}">
        <p14:creationId xmlns:p14="http://schemas.microsoft.com/office/powerpoint/2010/main" val="183312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A3A262-E15E-E74C-B30B-A84CAA5F5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ACCA6FAC-3C35-4B4C-A9AD-1ED7017C2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6240964C-87C0-1A4A-922F-D5224BC6A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9D3B8-86A3-E141-9146-ED9E81E1FF6A}" type="datetimeFigureOut">
              <a:rPr lang="en-NP" smtClean="0"/>
              <a:t>28/06/2021</a:t>
            </a:fld>
            <a:endParaRPr lang="en-NP"/>
          </a:p>
        </p:txBody>
      </p:sp>
      <p:sp>
        <p:nvSpPr>
          <p:cNvPr id="5" name="Footer Placeholder 4">
            <a:extLst>
              <a:ext uri="{FF2B5EF4-FFF2-40B4-BE49-F238E27FC236}">
                <a16:creationId xmlns:a16="http://schemas.microsoft.com/office/drawing/2014/main" id="{32AAF91A-E37B-DB49-8E63-B23D39301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7A9457E6-CDD4-3544-AE0F-4957F2C024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5F0D3-5187-3A4C-9AA4-B19972D7ECDB}" type="slidenum">
              <a:rPr lang="en-NP" smtClean="0"/>
              <a:t>‹#›</a:t>
            </a:fld>
            <a:endParaRPr lang="en-NP"/>
          </a:p>
        </p:txBody>
      </p:sp>
    </p:spTree>
    <p:extLst>
      <p:ext uri="{BB962C8B-B14F-4D97-AF65-F5344CB8AC3E}">
        <p14:creationId xmlns:p14="http://schemas.microsoft.com/office/powerpoint/2010/main" val="1336323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530A3-CA65-C14D-BC2B-282E9AC08A3C}"/>
              </a:ext>
            </a:extLst>
          </p:cNvPr>
          <p:cNvSpPr>
            <a:spLocks noGrp="1"/>
          </p:cNvSpPr>
          <p:nvPr>
            <p:ph idx="1"/>
          </p:nvPr>
        </p:nvSpPr>
        <p:spPr>
          <a:xfrm>
            <a:off x="185351" y="1825625"/>
            <a:ext cx="11528853" cy="4351338"/>
          </a:xfrm>
        </p:spPr>
        <p:txBody>
          <a:bodyPr>
            <a:normAutofit/>
          </a:bodyPr>
          <a:lstStyle/>
          <a:p>
            <a:pPr marL="0" indent="0" algn="just">
              <a:buNone/>
            </a:pPr>
            <a:r>
              <a:rPr lang="en-NP" sz="5400" dirty="0"/>
              <a:t>                           Unit- 9</a:t>
            </a:r>
          </a:p>
          <a:p>
            <a:pPr marL="0" indent="0" algn="just">
              <a:buNone/>
            </a:pPr>
            <a:r>
              <a:rPr lang="en-NP" sz="5400" dirty="0"/>
              <a:t>Software Configuration Management</a:t>
            </a:r>
          </a:p>
        </p:txBody>
      </p:sp>
    </p:spTree>
    <p:extLst>
      <p:ext uri="{BB962C8B-B14F-4D97-AF65-F5344CB8AC3E}">
        <p14:creationId xmlns:p14="http://schemas.microsoft.com/office/powerpoint/2010/main" val="304763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dentification of Objects&#10;To control &amp; manage SCIs, each should be separately named&#10;&amp; then organized using an object-orien...">
            <a:extLst>
              <a:ext uri="{FF2B5EF4-FFF2-40B4-BE49-F238E27FC236}">
                <a16:creationId xmlns:a16="http://schemas.microsoft.com/office/drawing/2014/main" id="{484FA40D-1AEB-E545-A4A5-5AECFE200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2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Version Control&#10;Combines procedures &amp; tools to manage versions of configuration&#10;objects that are created during the softw...">
            <a:extLst>
              <a:ext uri="{FF2B5EF4-FFF2-40B4-BE49-F238E27FC236}">
                <a16:creationId xmlns:a16="http://schemas.microsoft.com/office/drawing/2014/main" id="{B197CEBE-A430-3043-9253-B7F2EEED4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61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hange Control&#10;6/21/2016 SOFTWARE CONFIGURATION MANAGEMENT (SCM) 10&#10;Procedural activity that ensures quality &amp; consistenc...">
            <a:extLst>
              <a:ext uri="{FF2B5EF4-FFF2-40B4-BE49-F238E27FC236}">
                <a16:creationId xmlns:a16="http://schemas.microsoft.com/office/drawing/2014/main" id="{268E8515-DC42-624A-A760-7931D17A9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54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onfiguration Audit&#10;To ensure that change has been properly implemented:&#10;i. Formal Technical Reviews&#10;ii. Software Configu...">
            <a:extLst>
              <a:ext uri="{FF2B5EF4-FFF2-40B4-BE49-F238E27FC236}">
                <a16:creationId xmlns:a16="http://schemas.microsoft.com/office/drawing/2014/main" id="{756B4090-8EA7-0A40-B2CE-9F5E1A79A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933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tatus Reporting&#10;Configuration Status Reporting&#10;(Status Accounting) is an SCM&#10;task that answers the following&#10;questions:&#10;i...">
            <a:extLst>
              <a:ext uri="{FF2B5EF4-FFF2-40B4-BE49-F238E27FC236}">
                <a16:creationId xmlns:a16="http://schemas.microsoft.com/office/drawing/2014/main" id="{0348882D-F245-1742-B3FC-3DB8A8E9C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18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CM Standards&#10;Over the past two decades a number of software configuration&#10;management standards have been proposed.&#10;SCM st...">
            <a:extLst>
              <a:ext uri="{FF2B5EF4-FFF2-40B4-BE49-F238E27FC236}">
                <a16:creationId xmlns:a16="http://schemas.microsoft.com/office/drawing/2014/main" id="{FAED3817-6758-3E41-8910-5B3EA6920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31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Q &amp; A?&#10;Thank You !&#10;6/21/2016 SOFTWARE CONFIGURATION MANAGEMENT (SCM) 14&#10; ">
            <a:extLst>
              <a:ext uri="{FF2B5EF4-FFF2-40B4-BE49-F238E27FC236}">
                <a16:creationId xmlns:a16="http://schemas.microsoft.com/office/drawing/2014/main" id="{CA58743D-AEAE-5E41-B542-4944D7B48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80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A749-FEE0-4F4F-9896-588E38C5F8F8}"/>
              </a:ext>
            </a:extLst>
          </p:cNvPr>
          <p:cNvSpPr>
            <a:spLocks noGrp="1"/>
          </p:cNvSpPr>
          <p:nvPr>
            <p:ph type="title"/>
          </p:nvPr>
        </p:nvSpPr>
        <p:spPr/>
        <p:txBody>
          <a:bodyPr/>
          <a:lstStyle/>
          <a:p>
            <a:r>
              <a:rPr lang="en-US" b="1" dirty="0"/>
              <a:t>What is Software Configuration Management?</a:t>
            </a:r>
            <a:br>
              <a:rPr lang="en-US" b="1" dirty="0"/>
            </a:br>
            <a:endParaRPr lang="en-NP" dirty="0"/>
          </a:p>
        </p:txBody>
      </p:sp>
      <p:sp>
        <p:nvSpPr>
          <p:cNvPr id="3" name="Content Placeholder 2">
            <a:extLst>
              <a:ext uri="{FF2B5EF4-FFF2-40B4-BE49-F238E27FC236}">
                <a16:creationId xmlns:a16="http://schemas.microsoft.com/office/drawing/2014/main" id="{FE0F2A73-576C-1D49-A560-4BFD11A9EAE1}"/>
              </a:ext>
            </a:extLst>
          </p:cNvPr>
          <p:cNvSpPr>
            <a:spLocks noGrp="1"/>
          </p:cNvSpPr>
          <p:nvPr>
            <p:ph idx="1"/>
          </p:nvPr>
        </p:nvSpPr>
        <p:spPr/>
        <p:txBody>
          <a:bodyPr/>
          <a:lstStyle/>
          <a:p>
            <a:pPr marL="0" indent="0" algn="just">
              <a:buNone/>
            </a:pPr>
            <a:r>
              <a:rPr lang="en-US" dirty="0"/>
              <a:t>In Software Engineering, </a:t>
            </a:r>
            <a:r>
              <a:rPr lang="en-US" b="1" dirty="0"/>
              <a:t>Software Configuration Management(SCM)</a:t>
            </a:r>
            <a:r>
              <a:rPr lang="en-US" dirty="0"/>
              <a:t> is a process to systematically manage, organize, and control the changes in the documents, codes, and other entities during the Software Development Life Cycle. The primary goal is to increase productivity with minimal mistakes. SCM is part of cross-disciplinary field of configuration management and it can accurately determine who made which revision.</a:t>
            </a:r>
          </a:p>
          <a:p>
            <a:pPr marL="0" indent="0" algn="just">
              <a:buNone/>
            </a:pPr>
            <a:br>
              <a:rPr lang="en-US" dirty="0"/>
            </a:br>
            <a:endParaRPr lang="en-NP" dirty="0"/>
          </a:p>
        </p:txBody>
      </p:sp>
    </p:spTree>
    <p:extLst>
      <p:ext uri="{BB962C8B-B14F-4D97-AF65-F5344CB8AC3E}">
        <p14:creationId xmlns:p14="http://schemas.microsoft.com/office/powerpoint/2010/main" val="220691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D60C-D3F4-424F-B446-460A73FCCA72}"/>
              </a:ext>
            </a:extLst>
          </p:cNvPr>
          <p:cNvSpPr>
            <a:spLocks noGrp="1"/>
          </p:cNvSpPr>
          <p:nvPr>
            <p:ph type="title"/>
          </p:nvPr>
        </p:nvSpPr>
        <p:spPr/>
        <p:txBody>
          <a:bodyPr/>
          <a:lstStyle/>
          <a:p>
            <a:r>
              <a:rPr lang="en-US" b="1" dirty="0"/>
              <a:t>Why do we need Configuration management?</a:t>
            </a:r>
            <a:br>
              <a:rPr lang="en-US" b="1" dirty="0"/>
            </a:br>
            <a:br>
              <a:rPr lang="en-US" dirty="0"/>
            </a:br>
            <a:endParaRPr lang="en-NP" dirty="0"/>
          </a:p>
        </p:txBody>
      </p:sp>
      <p:sp>
        <p:nvSpPr>
          <p:cNvPr id="3" name="Content Placeholder 2">
            <a:extLst>
              <a:ext uri="{FF2B5EF4-FFF2-40B4-BE49-F238E27FC236}">
                <a16:creationId xmlns:a16="http://schemas.microsoft.com/office/drawing/2014/main" id="{4047E648-6301-414C-9651-01384E542597}"/>
              </a:ext>
            </a:extLst>
          </p:cNvPr>
          <p:cNvSpPr>
            <a:spLocks noGrp="1"/>
          </p:cNvSpPr>
          <p:nvPr>
            <p:ph idx="1"/>
          </p:nvPr>
        </p:nvSpPr>
        <p:spPr/>
        <p:txBody>
          <a:bodyPr>
            <a:normAutofit fontScale="85000" lnSpcReduction="20000"/>
          </a:bodyPr>
          <a:lstStyle/>
          <a:p>
            <a:pPr algn="just"/>
            <a:r>
              <a:rPr lang="en-US" dirty="0"/>
              <a:t>There are multiple people working on software which is continually updating</a:t>
            </a:r>
          </a:p>
          <a:p>
            <a:pPr algn="just"/>
            <a:r>
              <a:rPr lang="en-US" dirty="0"/>
              <a:t>It may be a case where multiple version, branches, authors are involved in a software config project, and the team is geographically distributed and works concurrently</a:t>
            </a:r>
          </a:p>
          <a:p>
            <a:pPr algn="just"/>
            <a:r>
              <a:rPr lang="en-US" dirty="0"/>
              <a:t>Changes in user requirement, policy, budget, schedule need to be accommodated.</a:t>
            </a:r>
          </a:p>
          <a:p>
            <a:pPr algn="just"/>
            <a:r>
              <a:rPr lang="en-US" dirty="0"/>
              <a:t>Software should able to run on various machines and Operating Systems</a:t>
            </a:r>
          </a:p>
          <a:p>
            <a:pPr algn="just"/>
            <a:r>
              <a:rPr lang="en-US" dirty="0"/>
              <a:t>Helps to develop coordination among stakeholders</a:t>
            </a:r>
          </a:p>
          <a:p>
            <a:pPr algn="just"/>
            <a:r>
              <a:rPr lang="en-US" dirty="0"/>
              <a:t>SCM process is also beneficial to control the costs involved in making changes to a system</a:t>
            </a:r>
          </a:p>
          <a:p>
            <a:pPr marL="0" indent="0" algn="just">
              <a:buNone/>
            </a:pPr>
            <a:br>
              <a:rPr lang="en-US" dirty="0"/>
            </a:br>
            <a:endParaRPr lang="en-NP" dirty="0"/>
          </a:p>
        </p:txBody>
      </p:sp>
    </p:spTree>
    <p:extLst>
      <p:ext uri="{BB962C8B-B14F-4D97-AF65-F5344CB8AC3E}">
        <p14:creationId xmlns:p14="http://schemas.microsoft.com/office/powerpoint/2010/main" val="41820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Configuration&#10;Management (SCM)&#10;Umbrella activity that is applied throughout the software process&#10;Control of the...">
            <a:extLst>
              <a:ext uri="{FF2B5EF4-FFF2-40B4-BE49-F238E27FC236}">
                <a16:creationId xmlns:a16="http://schemas.microsoft.com/office/drawing/2014/main" id="{1A51B113-F22B-5F47-8C7C-3969DA979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86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ftware Configuration&#10;Management (Contd.)&#10;The output of the software&#10;process (Software Configuration&#10;Items) are:&#10;i. Compu...">
            <a:extLst>
              <a:ext uri="{FF2B5EF4-FFF2-40B4-BE49-F238E27FC236}">
                <a16:creationId xmlns:a16="http://schemas.microsoft.com/office/drawing/2014/main" id="{45FA6186-26E8-5D42-BE9C-DED975C38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85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oftware Configuration Items&#10;(SCIs)&#10;Deliverables&#10;SRS&#10;Design&#10;Documents&#10;Test CasesSource Code&#10;User Manual&#10;6/21/2016 SOFTWARE...">
            <a:extLst>
              <a:ext uri="{FF2B5EF4-FFF2-40B4-BE49-F238E27FC236}">
                <a16:creationId xmlns:a16="http://schemas.microsoft.com/office/drawing/2014/main" id="{8B577B44-F488-D545-A0B2-9C1DA5823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8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ssible Selection of&#10;Configuration Items&#10; Problem Statement&#10; Software Project Management Plan&#10;(SPMP)&#10;Requirements Anal...">
            <a:extLst>
              <a:ext uri="{FF2B5EF4-FFF2-40B4-BE49-F238E27FC236}">
                <a16:creationId xmlns:a16="http://schemas.microsoft.com/office/drawing/2014/main" id="{8DDA80D1-EF34-6A40-BC1A-0F4AFD81C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5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nfiguration Item Tree&#10;(Example)&#10;6/21/2016 SOFTWARE CONFIGURATION MANAGEMENT (SCM) 6&#10; ">
            <a:extLst>
              <a:ext uri="{FF2B5EF4-FFF2-40B4-BE49-F238E27FC236}">
                <a16:creationId xmlns:a16="http://schemas.microsoft.com/office/drawing/2014/main" id="{65C227FA-5EBD-CE4F-B5A5-74F6F80FA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64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CM Process&#10;Primary Objectives:&#10;1. To identify all items that&#10;collectively define the&#10;software configuration&#10;2. To manage ...">
            <a:extLst>
              <a:ext uri="{FF2B5EF4-FFF2-40B4-BE49-F238E27FC236}">
                <a16:creationId xmlns:a16="http://schemas.microsoft.com/office/drawing/2014/main" id="{846FC984-4AAD-7D4B-A1D8-4F3E2B3E5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504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181</Words>
  <Application>Microsoft Macintosh PowerPoint</Application>
  <PresentationFormat>Widescreen</PresentationFormat>
  <Paragraphs>13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What is Software Configuration Management? </vt:lpstr>
      <vt:lpstr>Why do we need Configuration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cp:revision>
  <dcterms:created xsi:type="dcterms:W3CDTF">2021-06-26T16:33:00Z</dcterms:created>
  <dcterms:modified xsi:type="dcterms:W3CDTF">2021-06-28T01:01:25Z</dcterms:modified>
</cp:coreProperties>
</file>