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78B3-4F68-1644-BF5B-E6D96BAA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E0F32-A7BC-1443-A6BB-AD89CFD73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8B6F-3898-684A-9D4D-DB78C86E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9438-69FD-B24E-BC96-6047838E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2F14-054F-2747-819F-4AD4E212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8351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3922-8F8A-3947-ABD2-9A94022C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3483-C438-5540-81B8-3421A387E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0B6D-505D-4A4E-931B-7A2D40B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6F3E-0154-6C4F-B545-FC46E7C4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8A5B-2962-A74C-8ECD-71C59A70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4129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E717F-8971-0645-BFF2-17F8BCEB5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56E7A-8E2F-6C4F-A846-817C85767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5F20-9FE3-CE41-AAED-A0630A78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5AC5-FAB0-7A4C-883D-8A6D2C74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1AD9-9EE8-E34D-9137-F61B087D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6653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31D0-66A9-3C41-86AE-1816A0CE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BF18-D08C-F149-8D31-1A4EEE72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3ED6-65F3-BE4D-B840-D965F75E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2692-327C-3B4E-91DD-2FDEDEE9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F00C-3113-3942-893F-524C000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6702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CF66-50FF-E443-AA90-BB6881C1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A9F0-B7A8-8E48-A6DD-63B52DC0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F745-D6C6-F946-88EC-BFF4BF2B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DC4C-140C-F344-A107-4C934CD0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8343-C4A0-6E44-9DAF-8E08B118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2552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33F9-C0D5-2D4F-AC41-2A0F005F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CCFB-9A75-5A49-8F62-373288E1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F00D2-3525-1248-9BCC-6285395A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4C78-1745-6447-A41C-005FDE61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AF370-DCD1-DB4B-9AB2-815BE5C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F0BA0-F7B2-214F-8865-6E3E0D4A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1393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D451-E0DA-CE42-8D5D-2C2554A8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68753-2DF6-B44C-80B7-9C4CDA65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15BC-B92B-D549-9C1B-82104422E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15A34-9B74-554E-AC93-F2264C196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DEB6F-4C98-9445-9132-54432926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20398-2BC1-984A-AC68-4E1657C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E6A9-F039-A543-AB69-C8FB458A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D9F50-AB96-6D4B-AFC6-81279CFE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658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2C45-C3F9-EC42-BEFE-7D269929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AE5D7-3015-A344-9A41-B2F6305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62EA8-2327-0F44-9C88-F32A0496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F7D16-ABEE-014F-A19C-9CF0847E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4891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E3EF0-6C68-EE47-A435-8D14D070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92747-5B6A-1B43-BA56-A2612B51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51D2-CCBF-CA48-AE59-579BE69C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3205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32A7-9430-6F4F-ABDB-FD599409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FBE1-562C-E04B-9074-26624BDD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48C95-3FA8-D54A-B4FB-3A91E7FD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A458E-2C03-D546-A0BE-6056F533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1772-589D-9842-AD22-3DE4220A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DEF96-8265-8A4D-9E54-185CEBE6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9557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2B29-9EEF-A14B-AFC2-596CA36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EF2FA-81BA-1547-97FB-DDF2DCCF6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C96F0-58ED-9846-AA1D-15676415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462AB-8B78-A74D-A57C-3AA65C9A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FEBC-64DA-6A4B-8063-796681B6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0AF3-AE40-8C49-8C3A-DA93BEAD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3039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89FD0-21BF-BC40-B6AB-4EE1795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09493-C2F0-7B4D-8A0E-6F1E87E2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AADA-7F7C-F34C-A398-26CB5457B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B4DA-92D3-7540-90BD-B85546596FFA}" type="datetimeFigureOut">
              <a:rPr lang="en-NP" smtClean="0"/>
              <a:t>16/02/2022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9E7D-6CA6-2C47-BB60-0DD3C3696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2223-D3D4-9B40-AA7D-DF7ED14C5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BAF3-C0DE-6F4D-BDE1-F416F0973D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1691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B858-D3FE-E24D-8EEC-399FD588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P" sz="7200" b="1" dirty="0"/>
              <a:t>Software Process Improvement</a:t>
            </a:r>
          </a:p>
        </p:txBody>
      </p:sp>
    </p:spTree>
    <p:extLst>
      <p:ext uri="{BB962C8B-B14F-4D97-AF65-F5344CB8AC3E}">
        <p14:creationId xmlns:p14="http://schemas.microsoft.com/office/powerpoint/2010/main" val="54380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568A05D-253C-0F43-A870-29B548FA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8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5A68F73-9B09-EE48-A5F0-3F91A33B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83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BD07C2A-1F78-8F4D-A9F0-A95CAABD8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1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6E535028-77B0-254C-82F5-3CC5E78B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62A23F5-A13D-E84E-959A-C225E0A4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1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ACF20D21-58F4-474F-86B6-3FB79176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7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43612CF3-84CF-BE46-A825-13AF97156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01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3ECCF5F-FC96-8B44-9AD4-AB4459D1B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7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F78E8790-6477-0C49-BA14-91435E23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7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F563BF63-CB66-674C-9208-6A07469D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3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E21A63-F458-584D-834D-4BDBD503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7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F4F7B206-0E16-604E-9E42-2EA657A8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5C093E-C20B-D747-B7E4-631826A9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6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B7984FD-BCE5-8B45-BBA9-4E2410384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8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6B2AC82-D66D-6D47-B4EA-BE1F2695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3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5153B8B-99F0-D64E-8164-BC9F8290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2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04296D2-B90D-5147-B7AC-A5305332C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7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AADF153-1ACF-0B42-83D5-B8CD4713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E08BF69-2608-4640-B507-65CBAC47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8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3" ma:contentTypeDescription="Create a new document." ma:contentTypeScope="" ma:versionID="3f3f6f734efb866d8a8008aaecb782bf">
  <xsd:schema xmlns:xsd="http://www.w3.org/2001/XMLSchema" xmlns:xs="http://www.w3.org/2001/XMLSchema" xmlns:p="http://schemas.microsoft.com/office/2006/metadata/properties" xmlns:ns2="0644ddd5-6f65-42bc-a3e0-87d5faa24e7b" xmlns:ns3="849eb02e-efd2-47c3-a37d-16fbd6b96360" targetNamespace="http://schemas.microsoft.com/office/2006/metadata/properties" ma:root="true" ma:fieldsID="575a844cbdd46438d81e86832c0b7c5f" ns2:_="" ns3:_="">
    <xsd:import namespace="0644ddd5-6f65-42bc-a3e0-87d5faa24e7b"/>
    <xsd:import namespace="849eb02e-efd2-47c3-a37d-16fbd6b96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b02e-efd2-47c3-a37d-16fbd6b9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9eb02e-efd2-47c3-a37d-16fbd6b96360">
      <UserInfo>
        <DisplayName>BIT 2020 Sec -B Members</DisplayName>
        <AccountId>110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E6EE527-519D-401E-B2F0-719146EF7AB4}"/>
</file>

<file path=customXml/itemProps2.xml><?xml version="1.0" encoding="utf-8"?>
<ds:datastoreItem xmlns:ds="http://schemas.openxmlformats.org/officeDocument/2006/customXml" ds:itemID="{0FCC30DA-1D73-4212-A2DA-05EC7397A696}"/>
</file>

<file path=customXml/itemProps3.xml><?xml version="1.0" encoding="utf-8"?>
<ds:datastoreItem xmlns:ds="http://schemas.openxmlformats.org/officeDocument/2006/customXml" ds:itemID="{84549B06-D500-486F-A22E-1793BDFBD5BC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Macintosh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Software Process Improvement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Improvement</dc:title>
  <dc:creator>Microsoft Office User</dc:creator>
  <cp:lastModifiedBy>Microsoft Office User</cp:lastModifiedBy>
  <cp:revision>1</cp:revision>
  <dcterms:created xsi:type="dcterms:W3CDTF">2022-02-16T16:24:29Z</dcterms:created>
  <dcterms:modified xsi:type="dcterms:W3CDTF">2022-02-16T16:42:09Z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