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compatMode="1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73" r:id="rId2"/>
    <p:sldId id="316" r:id="rId3"/>
    <p:sldId id="296" r:id="rId4"/>
    <p:sldId id="297" r:id="rId5"/>
    <p:sldId id="298" r:id="rId6"/>
    <p:sldId id="302" r:id="rId7"/>
    <p:sldId id="303" r:id="rId8"/>
    <p:sldId id="299" r:id="rId9"/>
    <p:sldId id="300" r:id="rId10"/>
    <p:sldId id="301" r:id="rId11"/>
    <p:sldId id="304" r:id="rId12"/>
    <p:sldId id="310" r:id="rId13"/>
    <p:sldId id="308" r:id="rId14"/>
    <p:sldId id="309" r:id="rId15"/>
    <p:sldId id="307" r:id="rId16"/>
    <p:sldId id="311" r:id="rId17"/>
    <p:sldId id="313" r:id="rId18"/>
    <p:sldId id="312" r:id="rId19"/>
    <p:sldId id="314" r:id="rId20"/>
    <p:sldId id="315" r:id="rId21"/>
  </p:sldIdLst>
  <p:sldSz cx="9144000" cy="6858000" type="screen4x3"/>
  <p:notesSz cx="6858000" cy="9144000"/>
  <p:defaultTextStyle>
    <a:defPPr>
      <a:defRPr lang="he-IL"/>
    </a:defPPr>
    <a:lvl1pPr algn="l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Times New Roman (Hebrew)" charset="0"/>
        <a:cs typeface="Times New Roman (Hebrew)" charset="0"/>
      </a:defRPr>
    </a:lvl1pPr>
    <a:lvl2pPr marL="457200" algn="l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Times New Roman (Hebrew)" charset="0"/>
        <a:cs typeface="Times New Roman (Hebrew)" charset="0"/>
      </a:defRPr>
    </a:lvl2pPr>
    <a:lvl3pPr marL="914400" algn="l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Times New Roman (Hebrew)" charset="0"/>
        <a:cs typeface="Times New Roman (Hebrew)" charset="0"/>
      </a:defRPr>
    </a:lvl3pPr>
    <a:lvl4pPr marL="1371600" algn="l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Times New Roman (Hebrew)" charset="0"/>
        <a:cs typeface="Times New Roman (Hebrew)" charset="0"/>
      </a:defRPr>
    </a:lvl4pPr>
    <a:lvl5pPr marL="1828800" algn="l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Times New Roman (Hebrew)" charset="0"/>
        <a:cs typeface="Times New Roman (Hebrew)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Times New Roman (Hebrew)" charset="0"/>
        <a:cs typeface="Times New Roman (Hebrew)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Times New Roman (Hebrew)" charset="0"/>
        <a:cs typeface="Times New Roman (Hebrew)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Times New Roman (Hebrew)" charset="0"/>
        <a:cs typeface="Times New Roman (Hebrew)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Times New Roman (Hebrew)" charset="0"/>
        <a:cs typeface="Times New Roman (Hebrew)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0929"/>
  </p:normalViewPr>
  <p:slideViewPr>
    <p:cSldViewPr>
      <p:cViewPr varScale="1">
        <p:scale>
          <a:sx n="120" d="100"/>
          <a:sy n="120" d="100"/>
        </p:scale>
        <p:origin x="200" y="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10E7D11-E1CD-0B49-BA84-DAB583DDA2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06E98C8-B1C8-A643-849D-125E2B018C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8E22C303-8C5E-1547-B2E2-A743F5E5065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DDC77096-B9EB-154B-BAA9-0DE374732F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BAEFDD3-EDB2-9246-8574-8C0129442843}" type="slidenum">
              <a:rPr lang="en-US" altLang="en-NP"/>
              <a:pPr/>
              <a:t>‹#›</a:t>
            </a:fld>
            <a:endParaRPr lang="en-US" altLang="en-N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A5884A2-2154-9E44-B4CB-38073BA4D9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24D1AA1-9D18-BF43-BDC3-DFB16638D39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C2160D17-6CA1-BD4F-9F95-BDE6425106D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1839C077-0DAE-BD43-8D7D-572F42F56C4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NP"/>
              <a:t>לחץ כדי לערוך סגנונות טקסט של תבנית בסיס</a:t>
            </a:r>
          </a:p>
          <a:p>
            <a:pPr lvl="1"/>
            <a:r>
              <a:rPr lang="he-IL" altLang="en-NP"/>
              <a:t>רמה שנייה</a:t>
            </a:r>
          </a:p>
          <a:p>
            <a:pPr lvl="2"/>
            <a:r>
              <a:rPr lang="he-IL" altLang="en-NP"/>
              <a:t>רמה שלישית</a:t>
            </a:r>
          </a:p>
          <a:p>
            <a:pPr lvl="3"/>
            <a:r>
              <a:rPr lang="he-IL" altLang="en-NP"/>
              <a:t>רמה רביעית</a:t>
            </a:r>
          </a:p>
          <a:p>
            <a:pPr lvl="4"/>
            <a:r>
              <a:rPr lang="he-IL" altLang="en-NP"/>
              <a:t>רמה חמישית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FD6D9B30-5E8B-AD4C-A9EA-4193F81DED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8BE4E090-C35B-B64F-B000-686384B7A6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EA3C29A8-7057-9246-AF92-3FA22909174C}" type="slidenum">
              <a:rPr lang="en-US" altLang="en-NP"/>
              <a:pPr/>
              <a:t>‹#›</a:t>
            </a:fld>
            <a:endParaRPr lang="en-US" altLang="en-N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anose="020B0604020202020204" pitchFamily="34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anose="020B0604020202020204" pitchFamily="34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anose="020B0604020202020204" pitchFamily="34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anose="020B0604020202020204" pitchFamily="34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מציין מיקום של תמונת שקופית 1">
            <a:extLst>
              <a:ext uri="{FF2B5EF4-FFF2-40B4-BE49-F238E27FC236}">
                <a16:creationId xmlns:a16="http://schemas.microsoft.com/office/drawing/2014/main" id="{87EA3B7E-F56A-084C-8B46-18A8B5C667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מציין מיקום של הערות 2">
            <a:extLst>
              <a:ext uri="{FF2B5EF4-FFF2-40B4-BE49-F238E27FC236}">
                <a16:creationId xmlns:a16="http://schemas.microsoft.com/office/drawing/2014/main" id="{AAF0E7EE-8078-B74E-9090-3BFB5A62E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SA" altLang="en-NP"/>
          </a:p>
        </p:txBody>
      </p:sp>
      <p:sp>
        <p:nvSpPr>
          <p:cNvPr id="24580" name="מציין מיקום של מספר שקופית 3">
            <a:extLst>
              <a:ext uri="{FF2B5EF4-FFF2-40B4-BE49-F238E27FC236}">
                <a16:creationId xmlns:a16="http://schemas.microsoft.com/office/drawing/2014/main" id="{957F9FBC-F1AB-C443-859F-ADEE3970CD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01975DAC-EF60-4C4F-8B9A-CA70F34CB55C}" type="slidenum">
              <a:rPr lang="en-US" altLang="en-NP" sz="1200"/>
              <a:pPr eaLnBrk="1" hangingPunct="1"/>
              <a:t>1</a:t>
            </a:fld>
            <a:endParaRPr lang="en-US" altLang="en-NP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מציין מיקום של תמונת שקופית 1">
            <a:extLst>
              <a:ext uri="{FF2B5EF4-FFF2-40B4-BE49-F238E27FC236}">
                <a16:creationId xmlns:a16="http://schemas.microsoft.com/office/drawing/2014/main" id="{A0A46115-9A19-3B4A-A41A-73210CF66F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מציין מיקום של הערות 2">
            <a:extLst>
              <a:ext uri="{FF2B5EF4-FFF2-40B4-BE49-F238E27FC236}">
                <a16:creationId xmlns:a16="http://schemas.microsoft.com/office/drawing/2014/main" id="{7ACEA5F5-C78C-324F-A1E9-CEEF7EF8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SA" altLang="en-NP"/>
          </a:p>
        </p:txBody>
      </p:sp>
      <p:sp>
        <p:nvSpPr>
          <p:cNvPr id="33796" name="מציין מיקום של מספר שקופית 3">
            <a:extLst>
              <a:ext uri="{FF2B5EF4-FFF2-40B4-BE49-F238E27FC236}">
                <a16:creationId xmlns:a16="http://schemas.microsoft.com/office/drawing/2014/main" id="{B388A0AB-DCA6-5C45-9A9C-01695ECB0B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5890E40C-6CCB-C945-847C-4DF153798BC3}" type="slidenum">
              <a:rPr lang="en-US" altLang="en-NP" sz="1200"/>
              <a:pPr eaLnBrk="1" hangingPunct="1"/>
              <a:t>10</a:t>
            </a:fld>
            <a:endParaRPr lang="en-US" altLang="en-NP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מציין מיקום של תמונת שקופית 1">
            <a:extLst>
              <a:ext uri="{FF2B5EF4-FFF2-40B4-BE49-F238E27FC236}">
                <a16:creationId xmlns:a16="http://schemas.microsoft.com/office/drawing/2014/main" id="{9C861058-42F5-814D-BD00-3D60675620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מציין מיקום של הערות 2">
            <a:extLst>
              <a:ext uri="{FF2B5EF4-FFF2-40B4-BE49-F238E27FC236}">
                <a16:creationId xmlns:a16="http://schemas.microsoft.com/office/drawing/2014/main" id="{134104F5-3F61-3D4D-B33D-559C2A035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SA" altLang="en-NP"/>
          </a:p>
        </p:txBody>
      </p:sp>
      <p:sp>
        <p:nvSpPr>
          <p:cNvPr id="34820" name="מציין מיקום של מספר שקופית 3">
            <a:extLst>
              <a:ext uri="{FF2B5EF4-FFF2-40B4-BE49-F238E27FC236}">
                <a16:creationId xmlns:a16="http://schemas.microsoft.com/office/drawing/2014/main" id="{BB504A17-4D26-9E4A-98C8-E53AD05D5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5ADAF748-22E4-A149-BC1D-5B8A794C7C1B}" type="slidenum">
              <a:rPr lang="en-US" altLang="en-NP" sz="1200"/>
              <a:pPr eaLnBrk="1" hangingPunct="1"/>
              <a:t>11</a:t>
            </a:fld>
            <a:endParaRPr lang="en-US" altLang="en-NP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מציין מיקום של תמונת שקופית 1">
            <a:extLst>
              <a:ext uri="{FF2B5EF4-FFF2-40B4-BE49-F238E27FC236}">
                <a16:creationId xmlns:a16="http://schemas.microsoft.com/office/drawing/2014/main" id="{4DCA0A4A-D85D-BD44-85F2-A3E3AAEAE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מציין מיקום של הערות 2">
            <a:extLst>
              <a:ext uri="{FF2B5EF4-FFF2-40B4-BE49-F238E27FC236}">
                <a16:creationId xmlns:a16="http://schemas.microsoft.com/office/drawing/2014/main" id="{D23E2704-6F13-A243-93EC-6799C1151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SA" altLang="en-NP"/>
          </a:p>
        </p:txBody>
      </p:sp>
      <p:sp>
        <p:nvSpPr>
          <p:cNvPr id="35844" name="מציין מיקום של מספר שקופית 3">
            <a:extLst>
              <a:ext uri="{FF2B5EF4-FFF2-40B4-BE49-F238E27FC236}">
                <a16:creationId xmlns:a16="http://schemas.microsoft.com/office/drawing/2014/main" id="{DAC65A10-7CEF-C045-B4C1-0517146745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5436D9C9-0205-8842-9BC0-7F6F2FB13CD4}" type="slidenum">
              <a:rPr lang="en-US" altLang="en-NP" sz="1200"/>
              <a:pPr eaLnBrk="1" hangingPunct="1"/>
              <a:t>12</a:t>
            </a:fld>
            <a:endParaRPr lang="en-US" altLang="en-NP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מציין מיקום של תמונת שקופית 1">
            <a:extLst>
              <a:ext uri="{FF2B5EF4-FFF2-40B4-BE49-F238E27FC236}">
                <a16:creationId xmlns:a16="http://schemas.microsoft.com/office/drawing/2014/main" id="{17E5CF4D-F5A8-5B4E-A6D1-AED928B24E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מציין מיקום של הערות 2">
            <a:extLst>
              <a:ext uri="{FF2B5EF4-FFF2-40B4-BE49-F238E27FC236}">
                <a16:creationId xmlns:a16="http://schemas.microsoft.com/office/drawing/2014/main" id="{D175B932-28F5-854B-907C-1F33DA63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SA" altLang="en-NP"/>
          </a:p>
        </p:txBody>
      </p:sp>
      <p:sp>
        <p:nvSpPr>
          <p:cNvPr id="36868" name="מציין מיקום של מספר שקופית 3">
            <a:extLst>
              <a:ext uri="{FF2B5EF4-FFF2-40B4-BE49-F238E27FC236}">
                <a16:creationId xmlns:a16="http://schemas.microsoft.com/office/drawing/2014/main" id="{24910718-61BB-464B-B4BA-60FF5C4C3A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0350305A-90E9-D149-9C92-A9D66FB07FF8}" type="slidenum">
              <a:rPr lang="en-US" altLang="en-NP" sz="1200"/>
              <a:pPr eaLnBrk="1" hangingPunct="1"/>
              <a:t>13</a:t>
            </a:fld>
            <a:endParaRPr lang="en-US" altLang="en-NP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מציין מיקום של תמונת שקופית 1">
            <a:extLst>
              <a:ext uri="{FF2B5EF4-FFF2-40B4-BE49-F238E27FC236}">
                <a16:creationId xmlns:a16="http://schemas.microsoft.com/office/drawing/2014/main" id="{2D76742E-F9CB-274E-85A0-B9149F59C8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מציין מיקום של הערות 2">
            <a:extLst>
              <a:ext uri="{FF2B5EF4-FFF2-40B4-BE49-F238E27FC236}">
                <a16:creationId xmlns:a16="http://schemas.microsoft.com/office/drawing/2014/main" id="{59D443A6-1CA5-C447-B732-5805562FD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SA" altLang="en-NP"/>
          </a:p>
        </p:txBody>
      </p:sp>
      <p:sp>
        <p:nvSpPr>
          <p:cNvPr id="37892" name="מציין מיקום של מספר שקופית 3">
            <a:extLst>
              <a:ext uri="{FF2B5EF4-FFF2-40B4-BE49-F238E27FC236}">
                <a16:creationId xmlns:a16="http://schemas.microsoft.com/office/drawing/2014/main" id="{A4E0FE65-6F5C-E64B-93AA-AE4ED68F9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4BA5ECF2-4C5F-354A-85A1-A901BC90D255}" type="slidenum">
              <a:rPr lang="en-US" altLang="en-NP" sz="1200"/>
              <a:pPr eaLnBrk="1" hangingPunct="1"/>
              <a:t>14</a:t>
            </a:fld>
            <a:endParaRPr lang="en-US" altLang="en-NP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מציין מיקום של תמונת שקופית 1">
            <a:extLst>
              <a:ext uri="{FF2B5EF4-FFF2-40B4-BE49-F238E27FC236}">
                <a16:creationId xmlns:a16="http://schemas.microsoft.com/office/drawing/2014/main" id="{6DAC6F72-8CA5-4243-84E6-846A95C0E2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מציין מיקום של הערות 2">
            <a:extLst>
              <a:ext uri="{FF2B5EF4-FFF2-40B4-BE49-F238E27FC236}">
                <a16:creationId xmlns:a16="http://schemas.microsoft.com/office/drawing/2014/main" id="{230C8CFD-98EB-EA43-84D9-CFDEB7CC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SA" altLang="en-NP"/>
          </a:p>
        </p:txBody>
      </p:sp>
      <p:sp>
        <p:nvSpPr>
          <p:cNvPr id="38916" name="מציין מיקום של מספר שקופית 3">
            <a:extLst>
              <a:ext uri="{FF2B5EF4-FFF2-40B4-BE49-F238E27FC236}">
                <a16:creationId xmlns:a16="http://schemas.microsoft.com/office/drawing/2014/main" id="{3FBFB3FA-ED40-D042-AD45-837705551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135BD20F-C542-E74C-9E89-D3125D0AD993}" type="slidenum">
              <a:rPr lang="en-US" altLang="en-NP" sz="1200"/>
              <a:pPr eaLnBrk="1" hangingPunct="1"/>
              <a:t>15</a:t>
            </a:fld>
            <a:endParaRPr lang="en-US" altLang="en-NP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מציין מיקום של תמונת שקופית 1">
            <a:extLst>
              <a:ext uri="{FF2B5EF4-FFF2-40B4-BE49-F238E27FC236}">
                <a16:creationId xmlns:a16="http://schemas.microsoft.com/office/drawing/2014/main" id="{3D9C1EAA-89AF-5842-B061-3C9B019D0C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מציין מיקום של הערות 2">
            <a:extLst>
              <a:ext uri="{FF2B5EF4-FFF2-40B4-BE49-F238E27FC236}">
                <a16:creationId xmlns:a16="http://schemas.microsoft.com/office/drawing/2014/main" id="{68E578F4-8773-934E-B1C2-C8C795324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SA" altLang="en-NP"/>
          </a:p>
        </p:txBody>
      </p:sp>
      <p:sp>
        <p:nvSpPr>
          <p:cNvPr id="39940" name="מציין מיקום של מספר שקופית 3">
            <a:extLst>
              <a:ext uri="{FF2B5EF4-FFF2-40B4-BE49-F238E27FC236}">
                <a16:creationId xmlns:a16="http://schemas.microsoft.com/office/drawing/2014/main" id="{AD43D647-6C19-BD4A-B085-F81956CA76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B8CA4575-C158-6A44-8CE9-6A4A67E317B4}" type="slidenum">
              <a:rPr lang="en-US" altLang="en-NP" sz="1200"/>
              <a:pPr eaLnBrk="1" hangingPunct="1"/>
              <a:t>16</a:t>
            </a:fld>
            <a:endParaRPr lang="en-US" altLang="en-NP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מציין מיקום של תמונת שקופית 1">
            <a:extLst>
              <a:ext uri="{FF2B5EF4-FFF2-40B4-BE49-F238E27FC236}">
                <a16:creationId xmlns:a16="http://schemas.microsoft.com/office/drawing/2014/main" id="{6DE61A3C-47E5-8B42-AC51-D477C32671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מציין מיקום של הערות 2">
            <a:extLst>
              <a:ext uri="{FF2B5EF4-FFF2-40B4-BE49-F238E27FC236}">
                <a16:creationId xmlns:a16="http://schemas.microsoft.com/office/drawing/2014/main" id="{8E27B464-5446-124F-8984-D4EEB3C42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SA" altLang="en-NP"/>
          </a:p>
        </p:txBody>
      </p:sp>
      <p:sp>
        <p:nvSpPr>
          <p:cNvPr id="40964" name="מציין מיקום של מספר שקופית 3">
            <a:extLst>
              <a:ext uri="{FF2B5EF4-FFF2-40B4-BE49-F238E27FC236}">
                <a16:creationId xmlns:a16="http://schemas.microsoft.com/office/drawing/2014/main" id="{86C01B27-50F6-1742-8960-89A42D7C1E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2E66F789-5255-084B-9DAA-9808831B8130}" type="slidenum">
              <a:rPr lang="en-US" altLang="en-NP" sz="1200"/>
              <a:pPr eaLnBrk="1" hangingPunct="1"/>
              <a:t>17</a:t>
            </a:fld>
            <a:endParaRPr lang="en-US" altLang="en-NP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מציין מיקום של תמונת שקופית 1">
            <a:extLst>
              <a:ext uri="{FF2B5EF4-FFF2-40B4-BE49-F238E27FC236}">
                <a16:creationId xmlns:a16="http://schemas.microsoft.com/office/drawing/2014/main" id="{2B82FA1D-FA49-4F4F-8F01-A5026DA5E4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מציין מיקום של הערות 2">
            <a:extLst>
              <a:ext uri="{FF2B5EF4-FFF2-40B4-BE49-F238E27FC236}">
                <a16:creationId xmlns:a16="http://schemas.microsoft.com/office/drawing/2014/main" id="{B1ED457B-57FC-2140-8526-45CF16C47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SA" altLang="en-NP"/>
          </a:p>
        </p:txBody>
      </p:sp>
      <p:sp>
        <p:nvSpPr>
          <p:cNvPr id="41988" name="מציין מיקום של מספר שקופית 3">
            <a:extLst>
              <a:ext uri="{FF2B5EF4-FFF2-40B4-BE49-F238E27FC236}">
                <a16:creationId xmlns:a16="http://schemas.microsoft.com/office/drawing/2014/main" id="{3E0A3010-F8B5-8C4F-8027-41F9240F3E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3494803A-0B7A-074C-92ED-00FD3D72B239}" type="slidenum">
              <a:rPr lang="en-US" altLang="en-NP" sz="1200"/>
              <a:pPr eaLnBrk="1" hangingPunct="1"/>
              <a:t>18</a:t>
            </a:fld>
            <a:endParaRPr lang="en-US" altLang="en-NP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מציין מיקום של תמונת שקופית 1">
            <a:extLst>
              <a:ext uri="{FF2B5EF4-FFF2-40B4-BE49-F238E27FC236}">
                <a16:creationId xmlns:a16="http://schemas.microsoft.com/office/drawing/2014/main" id="{F5B91565-D516-E64A-AF20-1E4B751AA2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מציין מיקום של הערות 2">
            <a:extLst>
              <a:ext uri="{FF2B5EF4-FFF2-40B4-BE49-F238E27FC236}">
                <a16:creationId xmlns:a16="http://schemas.microsoft.com/office/drawing/2014/main" id="{58351CD5-127D-1843-A232-571F3FE5E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SA" altLang="en-NP"/>
          </a:p>
        </p:txBody>
      </p:sp>
      <p:sp>
        <p:nvSpPr>
          <p:cNvPr id="43012" name="מציין מיקום של מספר שקופית 3">
            <a:extLst>
              <a:ext uri="{FF2B5EF4-FFF2-40B4-BE49-F238E27FC236}">
                <a16:creationId xmlns:a16="http://schemas.microsoft.com/office/drawing/2014/main" id="{3B42E3B4-4D5F-FF44-A6BB-4ECA3AFD04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B6D7E74E-6B4D-2542-ADF0-0A8885512496}" type="slidenum">
              <a:rPr lang="en-US" altLang="en-NP" sz="1200"/>
              <a:pPr eaLnBrk="1" hangingPunct="1"/>
              <a:t>19</a:t>
            </a:fld>
            <a:endParaRPr lang="en-US" altLang="en-NP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מציין מיקום של תמונת שקופית 1">
            <a:extLst>
              <a:ext uri="{FF2B5EF4-FFF2-40B4-BE49-F238E27FC236}">
                <a16:creationId xmlns:a16="http://schemas.microsoft.com/office/drawing/2014/main" id="{888A48B0-7C9B-F742-9602-97F22532D4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מציין מיקום של הערות 2">
            <a:extLst>
              <a:ext uri="{FF2B5EF4-FFF2-40B4-BE49-F238E27FC236}">
                <a16:creationId xmlns:a16="http://schemas.microsoft.com/office/drawing/2014/main" id="{CD9467F0-E67A-E447-8638-780CF749F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SA" altLang="en-NP"/>
          </a:p>
        </p:txBody>
      </p:sp>
      <p:sp>
        <p:nvSpPr>
          <p:cNvPr id="25604" name="מציין מיקום של מספר שקופית 3">
            <a:extLst>
              <a:ext uri="{FF2B5EF4-FFF2-40B4-BE49-F238E27FC236}">
                <a16:creationId xmlns:a16="http://schemas.microsoft.com/office/drawing/2014/main" id="{F19510BB-BAC7-0C4C-BE4F-FCA84FCC81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EE87C7A9-6D13-CF4B-9D0B-ECEA8C7EA530}" type="slidenum">
              <a:rPr lang="en-US" altLang="en-NP" sz="1200"/>
              <a:pPr eaLnBrk="1" hangingPunct="1"/>
              <a:t>2</a:t>
            </a:fld>
            <a:endParaRPr lang="en-US" altLang="en-NP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מציין מיקום של תמונת שקופית 1">
            <a:extLst>
              <a:ext uri="{FF2B5EF4-FFF2-40B4-BE49-F238E27FC236}">
                <a16:creationId xmlns:a16="http://schemas.microsoft.com/office/drawing/2014/main" id="{830F7692-61B5-4D46-96AD-D769D68665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מציין מיקום של הערות 2">
            <a:extLst>
              <a:ext uri="{FF2B5EF4-FFF2-40B4-BE49-F238E27FC236}">
                <a16:creationId xmlns:a16="http://schemas.microsoft.com/office/drawing/2014/main" id="{6E81252E-F1AD-EA4F-95D6-C41F2DD41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SA" altLang="en-NP"/>
          </a:p>
        </p:txBody>
      </p:sp>
      <p:sp>
        <p:nvSpPr>
          <p:cNvPr id="44036" name="מציין מיקום של מספר שקופית 3">
            <a:extLst>
              <a:ext uri="{FF2B5EF4-FFF2-40B4-BE49-F238E27FC236}">
                <a16:creationId xmlns:a16="http://schemas.microsoft.com/office/drawing/2014/main" id="{8567FBE1-F709-1B42-BE43-C34F1729D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8511849C-FCB2-494D-9720-8FC88EC03FD0}" type="slidenum">
              <a:rPr lang="en-US" altLang="en-NP" sz="1200"/>
              <a:pPr eaLnBrk="1" hangingPunct="1"/>
              <a:t>20</a:t>
            </a:fld>
            <a:endParaRPr lang="en-US" altLang="en-NP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מציין מיקום של תמונת שקופית 1">
            <a:extLst>
              <a:ext uri="{FF2B5EF4-FFF2-40B4-BE49-F238E27FC236}">
                <a16:creationId xmlns:a16="http://schemas.microsoft.com/office/drawing/2014/main" id="{1AF2AC58-91C0-F94F-B81F-58A8FE2247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מציין מיקום של הערות 2">
            <a:extLst>
              <a:ext uri="{FF2B5EF4-FFF2-40B4-BE49-F238E27FC236}">
                <a16:creationId xmlns:a16="http://schemas.microsoft.com/office/drawing/2014/main" id="{EB7FAD67-0D08-F246-8A00-E137E5D92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SA" altLang="en-NP"/>
          </a:p>
        </p:txBody>
      </p:sp>
      <p:sp>
        <p:nvSpPr>
          <p:cNvPr id="26628" name="מציין מיקום של מספר שקופית 3">
            <a:extLst>
              <a:ext uri="{FF2B5EF4-FFF2-40B4-BE49-F238E27FC236}">
                <a16:creationId xmlns:a16="http://schemas.microsoft.com/office/drawing/2014/main" id="{AF7B64EC-6E4E-7644-A2DA-BEBC33465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DF58A82E-0E01-3A42-A169-F33CB074D31D}" type="slidenum">
              <a:rPr lang="en-US" altLang="en-NP" sz="1200"/>
              <a:pPr eaLnBrk="1" hangingPunct="1"/>
              <a:t>3</a:t>
            </a:fld>
            <a:endParaRPr lang="en-US" altLang="en-NP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מציין מיקום של תמונת שקופית 1">
            <a:extLst>
              <a:ext uri="{FF2B5EF4-FFF2-40B4-BE49-F238E27FC236}">
                <a16:creationId xmlns:a16="http://schemas.microsoft.com/office/drawing/2014/main" id="{B5D9068A-AC60-454C-9207-1961015DE8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מציין מיקום של הערות 2">
            <a:extLst>
              <a:ext uri="{FF2B5EF4-FFF2-40B4-BE49-F238E27FC236}">
                <a16:creationId xmlns:a16="http://schemas.microsoft.com/office/drawing/2014/main" id="{07DBAAAE-4024-2841-92BB-E7B6E477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SA" altLang="en-NP"/>
          </a:p>
        </p:txBody>
      </p:sp>
      <p:sp>
        <p:nvSpPr>
          <p:cNvPr id="27652" name="מציין מיקום של מספר שקופית 3">
            <a:extLst>
              <a:ext uri="{FF2B5EF4-FFF2-40B4-BE49-F238E27FC236}">
                <a16:creationId xmlns:a16="http://schemas.microsoft.com/office/drawing/2014/main" id="{DD040099-4D28-6747-8B15-7B6BB39628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EB20798B-582B-0543-B659-C31FE88148F2}" type="slidenum">
              <a:rPr lang="en-US" altLang="en-NP" sz="1200"/>
              <a:pPr eaLnBrk="1" hangingPunct="1"/>
              <a:t>4</a:t>
            </a:fld>
            <a:endParaRPr lang="en-US" altLang="en-NP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מציין מיקום של תמונת שקופית 1">
            <a:extLst>
              <a:ext uri="{FF2B5EF4-FFF2-40B4-BE49-F238E27FC236}">
                <a16:creationId xmlns:a16="http://schemas.microsoft.com/office/drawing/2014/main" id="{AA399BA1-F460-2C4D-A96F-0CF387DC1F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מציין מיקום של הערות 2">
            <a:extLst>
              <a:ext uri="{FF2B5EF4-FFF2-40B4-BE49-F238E27FC236}">
                <a16:creationId xmlns:a16="http://schemas.microsoft.com/office/drawing/2014/main" id="{02456773-5420-444C-BCD0-3322B6C6B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SA" altLang="en-NP"/>
          </a:p>
        </p:txBody>
      </p:sp>
      <p:sp>
        <p:nvSpPr>
          <p:cNvPr id="28676" name="מציין מיקום של מספר שקופית 3">
            <a:extLst>
              <a:ext uri="{FF2B5EF4-FFF2-40B4-BE49-F238E27FC236}">
                <a16:creationId xmlns:a16="http://schemas.microsoft.com/office/drawing/2014/main" id="{B6528CC9-66A6-F24C-8E57-75632E8604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350222DD-94A5-A143-AA85-A04FC42D742A}" type="slidenum">
              <a:rPr lang="en-US" altLang="en-NP" sz="1200"/>
              <a:pPr eaLnBrk="1" hangingPunct="1"/>
              <a:t>5</a:t>
            </a:fld>
            <a:endParaRPr lang="en-US" altLang="en-NP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מציין מיקום של תמונת שקופית 1">
            <a:extLst>
              <a:ext uri="{FF2B5EF4-FFF2-40B4-BE49-F238E27FC236}">
                <a16:creationId xmlns:a16="http://schemas.microsoft.com/office/drawing/2014/main" id="{8F9157FC-89A7-F74A-B9C4-5B7A951E72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מציין מיקום של הערות 2">
            <a:extLst>
              <a:ext uri="{FF2B5EF4-FFF2-40B4-BE49-F238E27FC236}">
                <a16:creationId xmlns:a16="http://schemas.microsoft.com/office/drawing/2014/main" id="{77BDF6D4-E5D3-CD4E-891F-90C5400FE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SA" altLang="en-NP"/>
          </a:p>
        </p:txBody>
      </p:sp>
      <p:sp>
        <p:nvSpPr>
          <p:cNvPr id="29700" name="מציין מיקום של מספר שקופית 3">
            <a:extLst>
              <a:ext uri="{FF2B5EF4-FFF2-40B4-BE49-F238E27FC236}">
                <a16:creationId xmlns:a16="http://schemas.microsoft.com/office/drawing/2014/main" id="{D617334A-2455-DE48-B529-C8C6F41F2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1F185E73-9F70-7B4B-B1E9-234B3C19A5BB}" type="slidenum">
              <a:rPr lang="en-US" altLang="en-NP" sz="1200"/>
              <a:pPr eaLnBrk="1" hangingPunct="1"/>
              <a:t>6</a:t>
            </a:fld>
            <a:endParaRPr lang="en-US" altLang="en-NP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מציין מיקום של תמונת שקופית 1">
            <a:extLst>
              <a:ext uri="{FF2B5EF4-FFF2-40B4-BE49-F238E27FC236}">
                <a16:creationId xmlns:a16="http://schemas.microsoft.com/office/drawing/2014/main" id="{AED2DCC2-599C-3A4B-8BEC-8C0595B848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מציין מיקום של הערות 2">
            <a:extLst>
              <a:ext uri="{FF2B5EF4-FFF2-40B4-BE49-F238E27FC236}">
                <a16:creationId xmlns:a16="http://schemas.microsoft.com/office/drawing/2014/main" id="{53D55B5A-F8E3-C24A-809F-679D03023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SA" altLang="en-NP"/>
          </a:p>
        </p:txBody>
      </p:sp>
      <p:sp>
        <p:nvSpPr>
          <p:cNvPr id="30724" name="מציין מיקום של מספר שקופית 3">
            <a:extLst>
              <a:ext uri="{FF2B5EF4-FFF2-40B4-BE49-F238E27FC236}">
                <a16:creationId xmlns:a16="http://schemas.microsoft.com/office/drawing/2014/main" id="{798CE596-68F1-684F-9E98-1A5D0DCAC6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C4B32D08-A19A-9247-BE95-39A9A9719394}" type="slidenum">
              <a:rPr lang="en-US" altLang="en-NP" sz="1200"/>
              <a:pPr eaLnBrk="1" hangingPunct="1"/>
              <a:t>7</a:t>
            </a:fld>
            <a:endParaRPr lang="en-US" altLang="en-NP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מציין מיקום של תמונת שקופית 1">
            <a:extLst>
              <a:ext uri="{FF2B5EF4-FFF2-40B4-BE49-F238E27FC236}">
                <a16:creationId xmlns:a16="http://schemas.microsoft.com/office/drawing/2014/main" id="{415463E5-D227-4148-8597-A64118405E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מציין מיקום של הערות 2">
            <a:extLst>
              <a:ext uri="{FF2B5EF4-FFF2-40B4-BE49-F238E27FC236}">
                <a16:creationId xmlns:a16="http://schemas.microsoft.com/office/drawing/2014/main" id="{E2DCDA75-06FE-F84F-97BB-30D0CD35C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SA" altLang="en-NP"/>
          </a:p>
        </p:txBody>
      </p:sp>
      <p:sp>
        <p:nvSpPr>
          <p:cNvPr id="31748" name="מציין מיקום של מספר שקופית 3">
            <a:extLst>
              <a:ext uri="{FF2B5EF4-FFF2-40B4-BE49-F238E27FC236}">
                <a16:creationId xmlns:a16="http://schemas.microsoft.com/office/drawing/2014/main" id="{48D2B576-BC4A-1744-A318-1E5E882BA3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D83B9AB1-F231-4249-943A-98FC3852913B}" type="slidenum">
              <a:rPr lang="en-US" altLang="en-NP" sz="1200"/>
              <a:pPr eaLnBrk="1" hangingPunct="1"/>
              <a:t>8</a:t>
            </a:fld>
            <a:endParaRPr lang="en-US" altLang="en-NP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מציין מיקום של תמונת שקופית 1">
            <a:extLst>
              <a:ext uri="{FF2B5EF4-FFF2-40B4-BE49-F238E27FC236}">
                <a16:creationId xmlns:a16="http://schemas.microsoft.com/office/drawing/2014/main" id="{E4B4E3D8-10AA-954D-85AD-D8C83EEB21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מציין מיקום של הערות 2">
            <a:extLst>
              <a:ext uri="{FF2B5EF4-FFF2-40B4-BE49-F238E27FC236}">
                <a16:creationId xmlns:a16="http://schemas.microsoft.com/office/drawing/2014/main" id="{4F57BC6F-0245-EF44-AA7E-3E3FB372A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SA" altLang="en-NP"/>
          </a:p>
        </p:txBody>
      </p:sp>
      <p:sp>
        <p:nvSpPr>
          <p:cNvPr id="32772" name="מציין מיקום של מספר שקופית 3">
            <a:extLst>
              <a:ext uri="{FF2B5EF4-FFF2-40B4-BE49-F238E27FC236}">
                <a16:creationId xmlns:a16="http://schemas.microsoft.com/office/drawing/2014/main" id="{8766B619-52B8-844D-9C3B-F917993CE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CF89DF21-FC42-BC44-9E38-F0C8D510A774}" type="slidenum">
              <a:rPr lang="en-US" altLang="en-NP" sz="1200"/>
              <a:pPr eaLnBrk="1" hangingPunct="1"/>
              <a:t>9</a:t>
            </a:fld>
            <a:endParaRPr lang="en-US" altLang="en-NP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CCD1E34-D398-5641-BD41-03141FED1F16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65AEB473-94B0-A344-9991-5448F22F710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8" name="Freeform 4">
                <a:extLst>
                  <a:ext uri="{FF2B5EF4-FFF2-40B4-BE49-F238E27FC236}">
                    <a16:creationId xmlns:a16="http://schemas.microsoft.com/office/drawing/2014/main" id="{9577C4AD-FB24-D040-A245-4F7DFA28B24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8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ECCEEFDD-7E5C-6440-9008-FA8BDEE4512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2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0D6FDE4-362D-9549-8985-81D8AF4CA96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A01D596-43CC-DA40-B541-80E8C168AD0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8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6ACB5525-6395-034E-AFA1-E3545530B2C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4E12141D-8280-0C4A-9297-4D035294020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3D5E1055-633C-604B-90DD-5395FA91BC2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5" y="1727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885018F5-2FF7-C844-9683-E98CA46D260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0" y="1665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BE2925FB-4B7F-B74A-A70C-79A27CE464F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B6265448-77AB-ED4F-A1EB-AA68FF1C315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29" y="1748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491E6259-7E0D-FE44-A8C6-B4C62A2F491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69F27599-F566-1443-A656-8E365E108DC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29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E7695EC6-DB9C-1041-94EA-628D1850D8B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56FCAAEB-0700-9747-A8D9-B76255C1950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6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1135D8C7-05F3-0D4D-A009-D28C1BE2CE7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596322AB-808A-1B4A-894B-D47AC6AC1B1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3" y="1748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2C3C0B64-7B93-C84A-9D46-F164E1752D81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2489CE81-E773-4C4A-9B01-01BD611206A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3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A05F1BF5-9AD7-DC46-829D-C6E8F08E34B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</p:grpSp>
        <p:sp>
          <p:nvSpPr>
            <p:cNvPr id="6" name="Freeform 23">
              <a:extLst>
                <a:ext uri="{FF2B5EF4-FFF2-40B4-BE49-F238E27FC236}">
                  <a16:creationId xmlns:a16="http://schemas.microsoft.com/office/drawing/2014/main" id="{60C026C9-28B9-8048-8207-474FC224C4E4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9pPr>
            </a:lstStyle>
            <a:p>
              <a:pPr eaLnBrk="1" hangingPunct="1"/>
              <a:endParaRPr lang="ar-SA" altLang="en-NP"/>
            </a:p>
          </p:txBody>
        </p:sp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F8EF334B-833F-6F46-9899-8C90B44A7A94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9pPr>
            </a:lstStyle>
            <a:p>
              <a:pPr eaLnBrk="1" hangingPunct="1"/>
              <a:endParaRPr lang="ar-SA" altLang="en-NP"/>
            </a:p>
          </p:txBody>
        </p:sp>
      </p:grpSp>
      <p:sp>
        <p:nvSpPr>
          <p:cNvPr id="27673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98438"/>
            <a:ext cx="77724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27674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DFC7FE58-DC2B-8D45-833F-55CB36CF72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54C65F0-F611-0B46-8EFE-8D57C5EA73E3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8A13959A-8172-B249-AB59-17F4519B04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141B8881-AF33-3741-BCBC-7E468DE141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48736CB4-4A4F-224D-97E8-77F8159D2635}" type="slidenum">
              <a:rPr lang="en-US" altLang="en-NP"/>
              <a:pPr/>
              <a:t>‹#›</a:t>
            </a:fld>
            <a:endParaRPr lang="en-US" altLang="en-NP"/>
          </a:p>
        </p:txBody>
      </p:sp>
    </p:spTree>
    <p:extLst>
      <p:ext uri="{BB962C8B-B14F-4D97-AF65-F5344CB8AC3E}">
        <p14:creationId xmlns:p14="http://schemas.microsoft.com/office/powerpoint/2010/main" val="152371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8027F97C-5FAF-3E4B-AD91-E9E90A3FCF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58B22-E78F-324D-AE51-A06BDC175104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69CD9957-5C3E-8349-BA34-75F78E2384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0F364B19-530D-C044-94EF-AF987D8B97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E2CF0-241A-E14E-B355-495F6959E047}" type="slidenum">
              <a:rPr lang="en-US" altLang="en-NP"/>
              <a:pPr/>
              <a:t>‹#›</a:t>
            </a:fld>
            <a:endParaRPr lang="en-US" altLang="en-NP"/>
          </a:p>
        </p:txBody>
      </p:sp>
    </p:spTree>
    <p:extLst>
      <p:ext uri="{BB962C8B-B14F-4D97-AF65-F5344CB8AC3E}">
        <p14:creationId xmlns:p14="http://schemas.microsoft.com/office/powerpoint/2010/main" val="73901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9E7BE6A0-EA4F-724F-9F3A-E1F1DD2ECB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EF821-D430-9942-AF0B-0849668C4EC1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A7092572-B668-1E4E-BE51-D5834CB43C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7F489C3E-5B7F-B148-97C0-F34B0D4D1D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86CC51-07F9-8B4C-B3C0-F38E993FB718}" type="slidenum">
              <a:rPr lang="en-US" altLang="en-NP"/>
              <a:pPr/>
              <a:t>‹#›</a:t>
            </a:fld>
            <a:endParaRPr lang="en-US" altLang="en-NP"/>
          </a:p>
        </p:txBody>
      </p:sp>
    </p:spTree>
    <p:extLst>
      <p:ext uri="{BB962C8B-B14F-4D97-AF65-F5344CB8AC3E}">
        <p14:creationId xmlns:p14="http://schemas.microsoft.com/office/powerpoint/2010/main" val="3514435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כותרת ודיאגרמה או תרשים ארגונ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SmartArt 2"/>
          <p:cNvSpPr>
            <a:spLocks noGrp="1"/>
          </p:cNvSpPr>
          <p:nvPr>
            <p:ph type="dgm" idx="1"/>
          </p:nvPr>
        </p:nvSpPr>
        <p:spPr>
          <a:xfrm>
            <a:off x="1173163" y="1981200"/>
            <a:ext cx="7772400" cy="4114800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8675736B-3326-804C-8F3C-8F5A2338DD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64515-6006-1C4A-86B3-803927D657A6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8F83962-34A6-564B-A451-77B0E300C7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720AF37F-26EB-E149-9EB0-4CCBA402F1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F2264F-9AEC-854C-BCF7-67B5E9A11FD8}" type="slidenum">
              <a:rPr lang="en-US" altLang="en-NP"/>
              <a:pPr/>
              <a:t>‹#›</a:t>
            </a:fld>
            <a:endParaRPr lang="en-US" altLang="en-NP"/>
          </a:p>
        </p:txBody>
      </p:sp>
    </p:spTree>
    <p:extLst>
      <p:ext uri="{BB962C8B-B14F-4D97-AF65-F5344CB8AC3E}">
        <p14:creationId xmlns:p14="http://schemas.microsoft.com/office/powerpoint/2010/main" val="13226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77976C3B-71BA-5943-971A-0243939F41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4C76C-275B-F143-9560-3FCC33C8874B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FA8E9B7B-4804-9748-B28D-4B11B74B31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E114BF2D-0786-E541-9BD4-3C586283E8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EEDF0-CD23-F64C-9A85-632F74CF7D54}" type="slidenum">
              <a:rPr lang="en-US" altLang="en-NP"/>
              <a:pPr/>
              <a:t>‹#›</a:t>
            </a:fld>
            <a:endParaRPr lang="en-US" altLang="en-NP"/>
          </a:p>
        </p:txBody>
      </p:sp>
    </p:spTree>
    <p:extLst>
      <p:ext uri="{BB962C8B-B14F-4D97-AF65-F5344CB8AC3E}">
        <p14:creationId xmlns:p14="http://schemas.microsoft.com/office/powerpoint/2010/main" val="343572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AD630F54-1B19-9B4A-9E11-76521A99DD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685BD-D994-414D-934A-FB910CAA72CB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75FA02B9-25AB-3844-9CFB-FC7EAE307C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E9C97276-41BE-7441-8730-EEAAF5D2A7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E1D127-5AC7-934F-9D95-21EED19E84A9}" type="slidenum">
              <a:rPr lang="en-US" altLang="en-NP"/>
              <a:pPr/>
              <a:t>‹#›</a:t>
            </a:fld>
            <a:endParaRPr lang="en-US" altLang="en-NP"/>
          </a:p>
        </p:txBody>
      </p:sp>
    </p:spTree>
    <p:extLst>
      <p:ext uri="{BB962C8B-B14F-4D97-AF65-F5344CB8AC3E}">
        <p14:creationId xmlns:p14="http://schemas.microsoft.com/office/powerpoint/2010/main" val="14362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BB416FC6-523F-4542-B88C-F7A20DF172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AADF6-5978-1841-BD6E-52983377FC0B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5A3D64FF-3365-FD42-83F9-09C2650FA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>
            <a:extLst>
              <a:ext uri="{FF2B5EF4-FFF2-40B4-BE49-F238E27FC236}">
                <a16:creationId xmlns:a16="http://schemas.microsoft.com/office/drawing/2014/main" id="{14319281-4653-5047-B34B-D6B3ED13C5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1DE67-2601-9542-A946-ACC2207C630D}" type="slidenum">
              <a:rPr lang="en-US" altLang="en-NP"/>
              <a:pPr/>
              <a:t>‹#›</a:t>
            </a:fld>
            <a:endParaRPr lang="en-US" altLang="en-NP"/>
          </a:p>
        </p:txBody>
      </p:sp>
    </p:spTree>
    <p:extLst>
      <p:ext uri="{BB962C8B-B14F-4D97-AF65-F5344CB8AC3E}">
        <p14:creationId xmlns:p14="http://schemas.microsoft.com/office/powerpoint/2010/main" val="190882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9C999911-DE6B-2545-A1CF-92596A2FDC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89893-222C-3141-819F-63327AE0FF49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id="{04C54034-7DCA-FF4D-91CA-128C9B3757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9">
            <a:extLst>
              <a:ext uri="{FF2B5EF4-FFF2-40B4-BE49-F238E27FC236}">
                <a16:creationId xmlns:a16="http://schemas.microsoft.com/office/drawing/2014/main" id="{3EBDC81E-789A-5E4F-B238-036A699DCC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595D68-F3CD-4F4B-8B62-7C5CDC0C12D3}" type="slidenum">
              <a:rPr lang="en-US" altLang="en-NP"/>
              <a:pPr/>
              <a:t>‹#›</a:t>
            </a:fld>
            <a:endParaRPr lang="en-US" altLang="en-NP"/>
          </a:p>
        </p:txBody>
      </p:sp>
    </p:spTree>
    <p:extLst>
      <p:ext uri="{BB962C8B-B14F-4D97-AF65-F5344CB8AC3E}">
        <p14:creationId xmlns:p14="http://schemas.microsoft.com/office/powerpoint/2010/main" val="293330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7E3D7C34-F1B9-8F49-9B6F-4C8816541D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75CAE-ED97-8045-A7F3-99562AB5E59E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60CD42C7-E980-B84B-A0CB-A8C06634C9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>
            <a:extLst>
              <a:ext uri="{FF2B5EF4-FFF2-40B4-BE49-F238E27FC236}">
                <a16:creationId xmlns:a16="http://schemas.microsoft.com/office/drawing/2014/main" id="{2F161D96-DA99-4D4D-98B6-EB640EF407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0682A0-3B67-EA46-8AE8-60285FB2442B}" type="slidenum">
              <a:rPr lang="en-US" altLang="en-NP"/>
              <a:pPr/>
              <a:t>‹#›</a:t>
            </a:fld>
            <a:endParaRPr lang="en-US" altLang="en-NP"/>
          </a:p>
        </p:txBody>
      </p:sp>
    </p:spTree>
    <p:extLst>
      <p:ext uri="{BB962C8B-B14F-4D97-AF65-F5344CB8AC3E}">
        <p14:creationId xmlns:p14="http://schemas.microsoft.com/office/powerpoint/2010/main" val="190409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240BD3B7-B154-524E-9D6A-0FD93D0AE8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5F78E-F3E4-584A-8E4D-C3ABA2983D3D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86B2DCA2-4AE4-CD46-B857-090977B8B0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9">
            <a:extLst>
              <a:ext uri="{FF2B5EF4-FFF2-40B4-BE49-F238E27FC236}">
                <a16:creationId xmlns:a16="http://schemas.microsoft.com/office/drawing/2014/main" id="{0BBED61D-0257-5E45-84B8-81337EFC51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29CD73-93B9-E849-B553-4BA94192187B}" type="slidenum">
              <a:rPr lang="en-US" altLang="en-NP"/>
              <a:pPr/>
              <a:t>‹#›</a:t>
            </a:fld>
            <a:endParaRPr lang="en-US" altLang="en-NP"/>
          </a:p>
        </p:txBody>
      </p:sp>
    </p:spTree>
    <p:extLst>
      <p:ext uri="{BB962C8B-B14F-4D97-AF65-F5344CB8AC3E}">
        <p14:creationId xmlns:p14="http://schemas.microsoft.com/office/powerpoint/2010/main" val="27137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2B834C52-8018-3F4D-9986-EFCFC38467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38C63-1DEE-9545-B4C5-A57F2027CF95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CECFC08D-4305-7D44-8E62-EA6D08F91D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>
            <a:extLst>
              <a:ext uri="{FF2B5EF4-FFF2-40B4-BE49-F238E27FC236}">
                <a16:creationId xmlns:a16="http://schemas.microsoft.com/office/drawing/2014/main" id="{D266529C-99B0-724B-9512-1F9E853D81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2C35D-C9D8-9E47-8FD8-ED1A7AC67E67}" type="slidenum">
              <a:rPr lang="en-US" altLang="en-NP"/>
              <a:pPr/>
              <a:t>‹#›</a:t>
            </a:fld>
            <a:endParaRPr lang="en-US" altLang="en-NP"/>
          </a:p>
        </p:txBody>
      </p:sp>
    </p:spTree>
    <p:extLst>
      <p:ext uri="{BB962C8B-B14F-4D97-AF65-F5344CB8AC3E}">
        <p14:creationId xmlns:p14="http://schemas.microsoft.com/office/powerpoint/2010/main" val="85593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952E5592-7DB2-DC46-8697-A93F4E8197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F91CC-939E-294A-85FA-0DD1B60CB0A5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566DCB23-2030-CB4D-AF7E-21D1CE690B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>
            <a:extLst>
              <a:ext uri="{FF2B5EF4-FFF2-40B4-BE49-F238E27FC236}">
                <a16:creationId xmlns:a16="http://schemas.microsoft.com/office/drawing/2014/main" id="{77BC98C7-44E8-D947-82F2-4F9397192A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3804D8-85B4-ED4C-BE95-3C35EEBF5155}" type="slidenum">
              <a:rPr lang="en-US" altLang="en-NP"/>
              <a:pPr/>
              <a:t>‹#›</a:t>
            </a:fld>
            <a:endParaRPr lang="en-US" altLang="en-NP"/>
          </a:p>
        </p:txBody>
      </p:sp>
    </p:spTree>
    <p:extLst>
      <p:ext uri="{BB962C8B-B14F-4D97-AF65-F5344CB8AC3E}">
        <p14:creationId xmlns:p14="http://schemas.microsoft.com/office/powerpoint/2010/main" val="121298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>
            <a:extLst>
              <a:ext uri="{FF2B5EF4-FFF2-40B4-BE49-F238E27FC236}">
                <a16:creationId xmlns:a16="http://schemas.microsoft.com/office/drawing/2014/main" id="{BCB2597F-906E-474F-A7BE-DB1FC45C9AF5}"/>
              </a:ext>
            </a:extLst>
          </p:cNvPr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2056" name="Group 3">
              <a:extLst>
                <a:ext uri="{FF2B5EF4-FFF2-40B4-BE49-F238E27FC236}">
                  <a16:creationId xmlns:a16="http://schemas.microsoft.com/office/drawing/2014/main" id="{AC79BAFF-0923-8849-A83B-E0282AC56224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26628" name="Freeform 4">
                <a:extLst>
                  <a:ext uri="{FF2B5EF4-FFF2-40B4-BE49-F238E27FC236}">
                    <a16:creationId xmlns:a16="http://schemas.microsoft.com/office/drawing/2014/main" id="{4A197D66-4D28-8240-9F11-C80F9A76188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7" y="-992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26629" name="Freeform 5">
                <a:extLst>
                  <a:ext uri="{FF2B5EF4-FFF2-40B4-BE49-F238E27FC236}">
                    <a16:creationId xmlns:a16="http://schemas.microsoft.com/office/drawing/2014/main" id="{FCBBC900-3E21-0D4C-B08A-D9019C477AB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26630" name="Freeform 6">
                <a:extLst>
                  <a:ext uri="{FF2B5EF4-FFF2-40B4-BE49-F238E27FC236}">
                    <a16:creationId xmlns:a16="http://schemas.microsoft.com/office/drawing/2014/main" id="{30A56A5F-22F8-4746-A0A7-E12A763B60D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0" y="1669"/>
                <a:ext cx="624" cy="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26631" name="Freeform 7">
                <a:extLst>
                  <a:ext uri="{FF2B5EF4-FFF2-40B4-BE49-F238E27FC236}">
                    <a16:creationId xmlns:a16="http://schemas.microsoft.com/office/drawing/2014/main" id="{DD52CCCF-C430-8449-B5B4-0FE2057E679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9" y="1753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26632" name="Freeform 8">
                <a:extLst>
                  <a:ext uri="{FF2B5EF4-FFF2-40B4-BE49-F238E27FC236}">
                    <a16:creationId xmlns:a16="http://schemas.microsoft.com/office/drawing/2014/main" id="{98549B39-6463-CF42-8F48-B9A4ABAECC1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26633" name="Freeform 9">
                <a:extLst>
                  <a:ext uri="{FF2B5EF4-FFF2-40B4-BE49-F238E27FC236}">
                    <a16:creationId xmlns:a16="http://schemas.microsoft.com/office/drawing/2014/main" id="{AB1522A2-80B1-B24E-8F9F-DB00294F936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26634" name="Freeform 10">
                <a:extLst>
                  <a:ext uri="{FF2B5EF4-FFF2-40B4-BE49-F238E27FC236}">
                    <a16:creationId xmlns:a16="http://schemas.microsoft.com/office/drawing/2014/main" id="{89ABA450-D2D6-484A-894E-B685C5E8134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5" y="1727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26635" name="Freeform 11">
                <a:extLst>
                  <a:ext uri="{FF2B5EF4-FFF2-40B4-BE49-F238E27FC236}">
                    <a16:creationId xmlns:a16="http://schemas.microsoft.com/office/drawing/2014/main" id="{0C124FA4-DA1F-8842-9B31-63531955405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08" y="1664"/>
                <a:ext cx="624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26636" name="Freeform 12">
                <a:extLst>
                  <a:ext uri="{FF2B5EF4-FFF2-40B4-BE49-F238E27FC236}">
                    <a16:creationId xmlns:a16="http://schemas.microsoft.com/office/drawing/2014/main" id="{51DB85A1-6290-994C-8F84-AEE659B94B8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26637" name="Freeform 13">
                <a:extLst>
                  <a:ext uri="{FF2B5EF4-FFF2-40B4-BE49-F238E27FC236}">
                    <a16:creationId xmlns:a16="http://schemas.microsoft.com/office/drawing/2014/main" id="{7A05D82E-5095-1848-AD80-D71B6C96A3C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29" y="1747"/>
                <a:ext cx="624" cy="256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26638" name="Freeform 14">
                <a:extLst>
                  <a:ext uri="{FF2B5EF4-FFF2-40B4-BE49-F238E27FC236}">
                    <a16:creationId xmlns:a16="http://schemas.microsoft.com/office/drawing/2014/main" id="{ED3BD03C-9AA6-674E-9769-57A8C5AB433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26639" name="Freeform 15">
                <a:extLst>
                  <a:ext uri="{FF2B5EF4-FFF2-40B4-BE49-F238E27FC236}">
                    <a16:creationId xmlns:a16="http://schemas.microsoft.com/office/drawing/2014/main" id="{A398D9B7-20EC-B448-868B-5F56EB03A5C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5"/>
                <a:ext cx="624" cy="3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26640" name="Freeform 16">
                <a:extLst>
                  <a:ext uri="{FF2B5EF4-FFF2-40B4-BE49-F238E27FC236}">
                    <a16:creationId xmlns:a16="http://schemas.microsoft.com/office/drawing/2014/main" id="{B7C7473D-5226-D545-961D-C4C6882A4AD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2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26641" name="Freeform 17">
                <a:extLst>
                  <a:ext uri="{FF2B5EF4-FFF2-40B4-BE49-F238E27FC236}">
                    <a16:creationId xmlns:a16="http://schemas.microsoft.com/office/drawing/2014/main" id="{DE161B07-4DCC-8842-B2FF-40989B28D8C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6" y="1668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26642" name="Freeform 18">
                <a:extLst>
                  <a:ext uri="{FF2B5EF4-FFF2-40B4-BE49-F238E27FC236}">
                    <a16:creationId xmlns:a16="http://schemas.microsoft.com/office/drawing/2014/main" id="{4620ECC8-9967-4144-8C3B-8243CBA2C49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3" y="1668"/>
                <a:ext cx="624" cy="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26643" name="Freeform 19">
                <a:extLst>
                  <a:ext uri="{FF2B5EF4-FFF2-40B4-BE49-F238E27FC236}">
                    <a16:creationId xmlns:a16="http://schemas.microsoft.com/office/drawing/2014/main" id="{45E1CD9B-2D57-F144-BE0D-5EE04F1FA36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26644" name="Freeform 20">
                <a:extLst>
                  <a:ext uri="{FF2B5EF4-FFF2-40B4-BE49-F238E27FC236}">
                    <a16:creationId xmlns:a16="http://schemas.microsoft.com/office/drawing/2014/main" id="{E3761E04-DCDA-F349-B16B-AAC5D294333D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26645" name="Freeform 21">
                <a:extLst>
                  <a:ext uri="{FF2B5EF4-FFF2-40B4-BE49-F238E27FC236}">
                    <a16:creationId xmlns:a16="http://schemas.microsoft.com/office/drawing/2014/main" id="{48A4D647-BAAE-854C-8603-FEF22EC20C6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1" y="1693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  <p:sp>
            <p:nvSpPr>
              <p:cNvPr id="26646" name="Freeform 22">
                <a:extLst>
                  <a:ext uri="{FF2B5EF4-FFF2-40B4-BE49-F238E27FC236}">
                    <a16:creationId xmlns:a16="http://schemas.microsoft.com/office/drawing/2014/main" id="{F374213D-0C29-9143-8D66-42A1F0884FA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4" y="1720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5pPr>
                <a:lvl6pPr marL="25146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6pPr>
                <a:lvl7pPr marL="29718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7pPr>
                <a:lvl8pPr marL="34290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8pPr>
                <a:lvl9pPr marL="3886200" indent="-228600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 (Hebrew)" charset="0"/>
                    <a:cs typeface="Times New Roman (Hebrew)" charset="0"/>
                  </a:defRPr>
                </a:lvl9pPr>
              </a:lstStyle>
              <a:p>
                <a:pPr eaLnBrk="1" hangingPunct="1"/>
                <a:endParaRPr lang="ar-SA" altLang="en-NP"/>
              </a:p>
            </p:txBody>
          </p:sp>
        </p:grpSp>
        <p:sp>
          <p:nvSpPr>
            <p:cNvPr id="26647" name="Freeform 23">
              <a:extLst>
                <a:ext uri="{FF2B5EF4-FFF2-40B4-BE49-F238E27FC236}">
                  <a16:creationId xmlns:a16="http://schemas.microsoft.com/office/drawing/2014/main" id="{4A0F123E-0048-024F-8973-898990AE7356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9pPr>
            </a:lstStyle>
            <a:p>
              <a:pPr eaLnBrk="1" hangingPunct="1"/>
              <a:endParaRPr lang="ar-SA" altLang="en-NP"/>
            </a:p>
          </p:txBody>
        </p:sp>
        <p:sp>
          <p:nvSpPr>
            <p:cNvPr id="26648" name="Freeform 24">
              <a:extLst>
                <a:ext uri="{FF2B5EF4-FFF2-40B4-BE49-F238E27FC236}">
                  <a16:creationId xmlns:a16="http://schemas.microsoft.com/office/drawing/2014/main" id="{62A451B5-E42C-2F43-839E-B6CA26868E41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 (Hebrew)" charset="0"/>
                  <a:cs typeface="Times New Roman (Hebrew)" charset="0"/>
                </a:defRPr>
              </a:lvl9pPr>
            </a:lstStyle>
            <a:p>
              <a:pPr eaLnBrk="1" hangingPunct="1"/>
              <a:endParaRPr lang="ar-SA" altLang="en-NP"/>
            </a:p>
          </p:txBody>
        </p:sp>
      </p:grpSp>
      <p:sp>
        <p:nvSpPr>
          <p:cNvPr id="2051" name="Rectangle 25">
            <a:extLst>
              <a:ext uri="{FF2B5EF4-FFF2-40B4-BE49-F238E27FC236}">
                <a16:creationId xmlns:a16="http://schemas.microsoft.com/office/drawing/2014/main" id="{667C9648-D677-644C-B0A4-582AF3255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NP"/>
              <a:t>לחץ כדי לערוך סגנון כותרת של תבנית בסיס</a:t>
            </a:r>
          </a:p>
        </p:txBody>
      </p:sp>
      <p:sp>
        <p:nvSpPr>
          <p:cNvPr id="2052" name="Rectangle 26">
            <a:extLst>
              <a:ext uri="{FF2B5EF4-FFF2-40B4-BE49-F238E27FC236}">
                <a16:creationId xmlns:a16="http://schemas.microsoft.com/office/drawing/2014/main" id="{D18436E6-8E0B-9043-9FAF-51ED24DAF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NP"/>
              <a:t>לחץ כדי לערוך סגנונות טקסט של תבנית בסיס</a:t>
            </a:r>
          </a:p>
          <a:p>
            <a:pPr lvl="1"/>
            <a:r>
              <a:rPr lang="he-IL" altLang="en-NP"/>
              <a:t>רמה שנייה</a:t>
            </a:r>
          </a:p>
          <a:p>
            <a:pPr lvl="2"/>
            <a:r>
              <a:rPr lang="he-IL" altLang="en-NP"/>
              <a:t>רמה שלישית</a:t>
            </a:r>
          </a:p>
          <a:p>
            <a:pPr lvl="3"/>
            <a:r>
              <a:rPr lang="he-IL" altLang="en-NP"/>
              <a:t>רמה רביעית</a:t>
            </a:r>
          </a:p>
          <a:p>
            <a:pPr lvl="4"/>
            <a:r>
              <a:rPr lang="he-IL" altLang="en-NP"/>
              <a:t>רמה חמישית</a:t>
            </a:r>
          </a:p>
        </p:txBody>
      </p:sp>
      <p:sp>
        <p:nvSpPr>
          <p:cNvPr id="26651" name="Rectangle 27">
            <a:extLst>
              <a:ext uri="{FF2B5EF4-FFF2-40B4-BE49-F238E27FC236}">
                <a16:creationId xmlns:a16="http://schemas.microsoft.com/office/drawing/2014/main" id="{FB5D5C8A-0F85-B24F-9CEF-3630D51D85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0">
              <a:spcBef>
                <a:spcPct val="50000"/>
              </a:spcBef>
              <a:defRPr sz="14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2AA82D0-4169-DB4D-A500-043DAC6444BB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26652" name="Rectangle 28">
            <a:extLst>
              <a:ext uri="{FF2B5EF4-FFF2-40B4-BE49-F238E27FC236}">
                <a16:creationId xmlns:a16="http://schemas.microsoft.com/office/drawing/2014/main" id="{4E9DDC87-734C-F441-A80C-75888720CB2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50000"/>
              </a:spcBef>
              <a:defRPr sz="14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53" name="Rectangle 29">
            <a:extLst>
              <a:ext uri="{FF2B5EF4-FFF2-40B4-BE49-F238E27FC236}">
                <a16:creationId xmlns:a16="http://schemas.microsoft.com/office/drawing/2014/main" id="{692B105D-0DBC-3E48-816E-48B7A26EC8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50000"/>
              </a:spcBef>
              <a:defRPr sz="1400">
                <a:latin typeface="Arial" panose="020B0604020202020204" pitchFamily="34" charset="0"/>
              </a:defRPr>
            </a:lvl1pPr>
          </a:lstStyle>
          <a:p>
            <a:fld id="{0FFE87A0-C1F4-8049-9541-796D14E0E12F}" type="slidenum">
              <a:rPr lang="en-US" altLang="en-NP"/>
              <a:pPr/>
              <a:t>‹#›</a:t>
            </a:fld>
            <a:endParaRPr lang="en-US" altLang="en-N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 ftr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panose="020B0604020202020204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panose="020B0604020202020204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panose="020B0604020202020204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panose="020B0604020202020204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 (Hebrew)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 (Hebrew)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 (Hebrew)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 (Hebrew)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Times New Roman (Hebrew)" charset="0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Times New Roman (Hebrew)" charset="0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Times New Roman (Hebrew)" charset="0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 (Hebrew)" charset="0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>
            <a:extLst>
              <a:ext uri="{FF2B5EF4-FFF2-40B4-BE49-F238E27FC236}">
                <a16:creationId xmlns:a16="http://schemas.microsoft.com/office/drawing/2014/main" id="{5C732626-8480-CE48-BBD0-36A7959255E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8A826B-EB35-46A7-B800-7EDA499C3B05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88CD6488-6B42-ED48-98A4-28EC9D2AAB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4759A796-1592-1C4F-90E8-2F4C24AE9CB8}" type="slidenum">
              <a:rPr lang="en-US" altLang="en-NP" sz="14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1</a:t>
            </a:fld>
            <a:endParaRPr lang="en-US" altLang="en-NP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00" name="Rectangle 1026">
            <a:extLst>
              <a:ext uri="{FF2B5EF4-FFF2-40B4-BE49-F238E27FC236}">
                <a16:creationId xmlns:a16="http://schemas.microsoft.com/office/drawing/2014/main" id="{3D45D52B-A6A0-1F44-886B-06503A6841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73163" y="928688"/>
            <a:ext cx="7772400" cy="1555750"/>
          </a:xfrm>
        </p:spPr>
        <p:txBody>
          <a:bodyPr/>
          <a:lstStyle/>
          <a:p>
            <a:pPr algn="ctr" eaLnBrk="1" hangingPunct="1"/>
            <a:r>
              <a:rPr lang="en-US" altLang="en-NP" sz="4800"/>
              <a:t>Software Project Management (SPM)</a:t>
            </a:r>
          </a:p>
        </p:txBody>
      </p:sp>
      <p:sp>
        <p:nvSpPr>
          <p:cNvPr id="4101" name="Rectangle 1027">
            <a:extLst>
              <a:ext uri="{FF2B5EF4-FFF2-40B4-BE49-F238E27FC236}">
                <a16:creationId xmlns:a16="http://schemas.microsoft.com/office/drawing/2014/main" id="{791C5CE7-C53D-3645-A3DE-F1CF89F29F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81000" y="3733800"/>
            <a:ext cx="8382000" cy="1905000"/>
          </a:xfrm>
        </p:spPr>
        <p:txBody>
          <a:bodyPr/>
          <a:lstStyle/>
          <a:p>
            <a:pPr algn="ctr" rtl="0" eaLnBrk="1" hangingPunct="1"/>
            <a:r>
              <a:rPr lang="en-US" altLang="en-NP" sz="3200"/>
              <a:t>Lecture 6</a:t>
            </a:r>
          </a:p>
          <a:p>
            <a:pPr algn="ctr" rtl="0" eaLnBrk="1" hangingPunct="1"/>
            <a:r>
              <a:rPr lang="en-US" altLang="en-NP" sz="3200"/>
              <a:t>Activities &amp; Time Planning</a:t>
            </a:r>
          </a:p>
          <a:p>
            <a:pPr algn="ctr" rtl="0" eaLnBrk="1" hangingPunct="1"/>
            <a:r>
              <a:rPr lang="en-US" altLang="en-NP" sz="3200"/>
              <a:t>Dr. Daniel Keret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37391E-9751-4440-A47D-D2695269DB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A64F93C-3C3E-4F6A-8D30-E0DDA3558ADC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D483099-8A91-A345-93A0-4FF2DBA2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026384E7-7883-194E-9EA7-EBF1FDCC3A0E}" type="slidenum">
              <a:rPr lang="en-US" altLang="en-NP" sz="14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NP" sz="1400">
              <a:latin typeface="Arial" panose="020B0604020202020204" pitchFamily="34" charset="0"/>
            </a:endParaRPr>
          </a:p>
        </p:txBody>
      </p:sp>
      <p:sp>
        <p:nvSpPr>
          <p:cNvPr id="1029" name="Rectangle 2">
            <a:extLst>
              <a:ext uri="{FF2B5EF4-FFF2-40B4-BE49-F238E27FC236}">
                <a16:creationId xmlns:a16="http://schemas.microsoft.com/office/drawing/2014/main" id="{4138A63C-F0C1-6547-9E67-0C99F79B3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NP"/>
              <a:t>Test Plan</a:t>
            </a:r>
          </a:p>
        </p:txBody>
      </p:sp>
      <p:graphicFrame>
        <p:nvGraphicFramePr>
          <p:cNvPr id="1026" name="Object 3">
            <a:extLst>
              <a:ext uri="{FF2B5EF4-FFF2-40B4-BE49-F238E27FC236}">
                <a16:creationId xmlns:a16="http://schemas.microsoft.com/office/drawing/2014/main" id="{7391A04D-0B9B-834B-A21E-8238308F308F}"/>
              </a:ext>
            </a:extLst>
          </p:cNvPr>
          <p:cNvGraphicFramePr>
            <a:graphicFrameLocks noChangeAspect="1"/>
          </p:cNvGraphicFramePr>
          <p:nvPr>
            <p:ph type="dgm" idx="1"/>
          </p:nvPr>
        </p:nvGraphicFramePr>
        <p:xfrm>
          <a:off x="2278063" y="1981200"/>
          <a:ext cx="55626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MS Org Chart" r:id="rId4" imgW="4622800" imgH="3416300" progId="OrgPlusWOPX.4">
                  <p:embed followColorScheme="full"/>
                </p:oleObj>
              </mc:Choice>
              <mc:Fallback>
                <p:oleObj name="MS Org Chart" r:id="rId4" imgW="4622800" imgH="3416300" progId="OrgPlusWOPX.4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1981200"/>
                        <a:ext cx="55626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EF99FF1-F572-5D48-9BCB-D2979D5C59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9667F9C-5970-4ADB-A99D-5F407D96D17A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8D940D2-5E57-2348-B815-B1FD863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4599C2C8-B026-D34C-9588-7C13B2CE34B1}" type="slidenum">
              <a:rPr lang="en-US" altLang="en-NP" sz="14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NP" sz="1400"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2A083834-1AF0-7141-B3CA-83ED25121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NP" sz="3600"/>
              <a:t>Activity Labeling Convention For Sequencing Purposes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CE222458-4FF9-BC45-A198-F90BC46CB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en-NP" sz="2400"/>
              <a:t>Activity Label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400"/>
              <a:t>Activity Description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400"/>
              <a:t>Earliest Start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400"/>
              <a:t>Earliest Finish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400"/>
              <a:t>Latest Start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400"/>
              <a:t>Latest Finish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400"/>
              <a:t>Activity Span (Duration Between Earliest Start and Latest Finish </a:t>
            </a:r>
            <a:r>
              <a:rPr lang="en-US" altLang="en-NP" sz="2400">
                <a:latin typeface="Times New Roman" panose="02020603050405020304" pitchFamily="18" charset="0"/>
              </a:rPr>
              <a:t>–</a:t>
            </a:r>
            <a:r>
              <a:rPr lang="en-US" altLang="en-NP" sz="2400"/>
              <a:t> Maximum Time Allowed)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400"/>
              <a:t>Float (Duration Between Earliest Start and Latest Start. Zero Span Indicates Critical Activity. Any Delay Will Impact the Finish Date Of the Project)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F1B90CD-6444-2A4E-A0A9-BD61A2BF54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9ADAFD1-2589-4406-9707-F56FB97DEE8C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31DE14D-C2CC-4A49-A2BE-66E4F3B5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ED1AD0E3-BC66-3A48-872E-26C761DDD99D}" type="slidenum">
              <a:rPr lang="en-US" altLang="en-NP" sz="14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NP" sz="1400">
              <a:latin typeface="Arial" panose="020B0604020202020204" pitchFamily="34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5F6EE5C3-A06A-934A-8484-00C0F7F416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762000"/>
          </a:xfrm>
        </p:spPr>
        <p:txBody>
          <a:bodyPr/>
          <a:lstStyle/>
          <a:p>
            <a:pPr algn="ctr" eaLnBrk="1" hangingPunct="1"/>
            <a:r>
              <a:rPr lang="en-US" altLang="en-NP"/>
              <a:t>Critical Path Method - CPM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6CFC2FA0-673C-5A4A-9E55-180F68DFC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3163" y="1219200"/>
            <a:ext cx="7772400" cy="48768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en-NP" sz="2800"/>
              <a:t>The Forward Pass </a:t>
            </a:r>
            <a:r>
              <a:rPr lang="en-US" altLang="en-NP" sz="2800">
                <a:latin typeface="Times New Roman" panose="02020603050405020304" pitchFamily="18" charset="0"/>
              </a:rPr>
              <a:t>–</a:t>
            </a:r>
            <a:r>
              <a:rPr lang="en-US" altLang="en-NP" sz="2800"/>
              <a:t> Identify the Earliest Date an Activity Can Start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800"/>
              <a:t>The Backward Pass </a:t>
            </a:r>
            <a:r>
              <a:rPr lang="en-US" altLang="en-NP" sz="2800">
                <a:latin typeface="Times New Roman" panose="02020603050405020304" pitchFamily="18" charset="0"/>
              </a:rPr>
              <a:t>–</a:t>
            </a:r>
            <a:r>
              <a:rPr lang="en-US" altLang="en-NP" sz="2800"/>
              <a:t> The Latest Date an Activity Can Start Without Delaying The End Date Of The Project.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800"/>
              <a:t>The Critical Pass </a:t>
            </a:r>
            <a:r>
              <a:rPr lang="en-US" altLang="en-NP" sz="2800">
                <a:latin typeface="Times New Roman" panose="02020603050405020304" pitchFamily="18" charset="0"/>
              </a:rPr>
              <a:t>–</a:t>
            </a:r>
            <a:r>
              <a:rPr lang="en-US" altLang="en-NP" sz="2800"/>
              <a:t> Calculate the Float Time. The Critical Pass are the Activities with Zero Float Time.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400"/>
              <a:t>The Activities on the Critical Path should be paid a special Attention as Any Delay in these activities will Postpone The Project Completion Date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400"/>
              <a:t>Any wish to Shorten the Project Schedule Should Deal With The Critical Path Activities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1">
            <a:extLst>
              <a:ext uri="{FF2B5EF4-FFF2-40B4-BE49-F238E27FC236}">
                <a16:creationId xmlns:a16="http://schemas.microsoft.com/office/drawing/2014/main" id="{8432EE9D-CBCD-CD44-9B97-368A719167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448F485-5E10-4A87-B9F7-E0D576A1D8A8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מציין מיקום של מספר שקופית 3">
            <a:extLst>
              <a:ext uri="{FF2B5EF4-FFF2-40B4-BE49-F238E27FC236}">
                <a16:creationId xmlns:a16="http://schemas.microsoft.com/office/drawing/2014/main" id="{EC1423AC-473B-9545-A79D-09DDA2DA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F6080A5C-4F94-394E-9041-B46750C88E3F}" type="slidenum">
              <a:rPr lang="en-US" altLang="en-NP" sz="1400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NP" sz="1400">
              <a:latin typeface="Arial" panose="020B0604020202020204" pitchFamily="34" charset="0"/>
            </a:endParaRPr>
          </a:p>
        </p:txBody>
      </p:sp>
      <p:pic>
        <p:nvPicPr>
          <p:cNvPr id="15364" name="Picture 2" descr="C:\Documents and Settings\Daniel\My Documents\haifa-university\software project management\pert3.jpg">
            <a:extLst>
              <a:ext uri="{FF2B5EF4-FFF2-40B4-BE49-F238E27FC236}">
                <a16:creationId xmlns:a16="http://schemas.microsoft.com/office/drawing/2014/main" id="{EA6FEE8F-0A3F-324D-BA5B-72C42D974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"/>
            <a:ext cx="76962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3">
            <a:extLst>
              <a:ext uri="{FF2B5EF4-FFF2-40B4-BE49-F238E27FC236}">
                <a16:creationId xmlns:a16="http://schemas.microsoft.com/office/drawing/2014/main" id="{9C4FC1C3-783C-8247-971C-C65DE0778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4038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r>
              <a:rPr lang="en-US" altLang="en-NP"/>
              <a:t>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1">
            <a:extLst>
              <a:ext uri="{FF2B5EF4-FFF2-40B4-BE49-F238E27FC236}">
                <a16:creationId xmlns:a16="http://schemas.microsoft.com/office/drawing/2014/main" id="{E2F871D2-50FC-2E42-8990-9BFED718EC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0ED8B6-83AF-4F3F-87D5-A47BDA8F19A4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מציין מיקום של מספר שקופית 3">
            <a:extLst>
              <a:ext uri="{FF2B5EF4-FFF2-40B4-BE49-F238E27FC236}">
                <a16:creationId xmlns:a16="http://schemas.microsoft.com/office/drawing/2014/main" id="{F49320F7-89A5-D04C-9BFF-91B08B37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9599C715-AB99-AE4C-AEA5-3331851BA2F8}" type="slidenum">
              <a:rPr lang="en-US" altLang="en-NP" sz="1400"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NP" sz="1400">
              <a:latin typeface="Arial" panose="020B0604020202020204" pitchFamily="34" charset="0"/>
            </a:endParaRPr>
          </a:p>
        </p:txBody>
      </p:sp>
      <p:pic>
        <p:nvPicPr>
          <p:cNvPr id="16388" name="Picture 2" descr="C:\Documents and Settings\Daniel\My Documents\haifa-university\software project management\pert1.jpg">
            <a:extLst>
              <a:ext uri="{FF2B5EF4-FFF2-40B4-BE49-F238E27FC236}">
                <a16:creationId xmlns:a16="http://schemas.microsoft.com/office/drawing/2014/main" id="{3EB8E804-B326-C844-A20C-0357F42B0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"/>
            <a:ext cx="7848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3">
            <a:extLst>
              <a:ext uri="{FF2B5EF4-FFF2-40B4-BE49-F238E27FC236}">
                <a16:creationId xmlns:a16="http://schemas.microsoft.com/office/drawing/2014/main" id="{52459A4B-EF18-D648-A796-90789977E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4114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algn="r" eaLnBrk="1" hangingPunct="1"/>
            <a:r>
              <a:rPr lang="en-US" altLang="en-NP"/>
              <a:t>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תאריך 1">
            <a:extLst>
              <a:ext uri="{FF2B5EF4-FFF2-40B4-BE49-F238E27FC236}">
                <a16:creationId xmlns:a16="http://schemas.microsoft.com/office/drawing/2014/main" id="{019BB5F0-F4C5-8549-84CA-315FDA0301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89BDEC5-5428-486D-A412-1ADAAA56E075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8" name="מציין מיקום של מספר שקופית 3">
            <a:extLst>
              <a:ext uri="{FF2B5EF4-FFF2-40B4-BE49-F238E27FC236}">
                <a16:creationId xmlns:a16="http://schemas.microsoft.com/office/drawing/2014/main" id="{57BEA3A7-66D8-C743-9157-21F457AA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2185C42E-3E1E-5847-9543-275E402235AA}" type="slidenum">
              <a:rPr lang="en-US" altLang="en-NP" sz="1400"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NP" sz="1400">
              <a:latin typeface="Arial" panose="020B0604020202020204" pitchFamily="34" charset="0"/>
            </a:endParaRPr>
          </a:p>
        </p:txBody>
      </p:sp>
      <p:pic>
        <p:nvPicPr>
          <p:cNvPr id="17412" name="Picture 2" descr="C:\Documents and Settings\Daniel\My Documents\haifa-university\software project management\pert2.jpg">
            <a:extLst>
              <a:ext uri="{FF2B5EF4-FFF2-40B4-BE49-F238E27FC236}">
                <a16:creationId xmlns:a16="http://schemas.microsoft.com/office/drawing/2014/main" id="{BBF39D76-A59B-B440-BCF0-744747A39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"/>
            <a:ext cx="8001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3">
            <a:extLst>
              <a:ext uri="{FF2B5EF4-FFF2-40B4-BE49-F238E27FC236}">
                <a16:creationId xmlns:a16="http://schemas.microsoft.com/office/drawing/2014/main" id="{0D9251DF-DA3D-254C-8511-487657990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918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algn="r" eaLnBrk="1" hangingPunct="1"/>
            <a:r>
              <a:rPr lang="en-US" altLang="en-NP"/>
              <a:t>0</a:t>
            </a:r>
          </a:p>
        </p:txBody>
      </p:sp>
      <p:sp>
        <p:nvSpPr>
          <p:cNvPr id="17414" name="Text Box 4">
            <a:extLst>
              <a:ext uri="{FF2B5EF4-FFF2-40B4-BE49-F238E27FC236}">
                <a16:creationId xmlns:a16="http://schemas.microsoft.com/office/drawing/2014/main" id="{0BA4074E-7556-1F41-9B7A-C71BA9A83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4994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algn="r" eaLnBrk="1" hangingPunct="1"/>
            <a:r>
              <a:rPr lang="en-US" altLang="en-NP"/>
              <a:t>0</a:t>
            </a:r>
          </a:p>
        </p:txBody>
      </p:sp>
      <p:sp>
        <p:nvSpPr>
          <p:cNvPr id="17415" name="Text Box 5">
            <a:extLst>
              <a:ext uri="{FF2B5EF4-FFF2-40B4-BE49-F238E27FC236}">
                <a16:creationId xmlns:a16="http://schemas.microsoft.com/office/drawing/2014/main" id="{759317F8-A745-5C4E-B562-614E2933B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4038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algn="r" eaLnBrk="1" hangingPunct="1"/>
            <a:r>
              <a:rPr lang="en-US" altLang="en-NP"/>
              <a:t>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B2DD8EC-EFEF-C24D-B897-A1854698B6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12636D0-5C23-49A6-9310-FA3E062A312F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462D080-495B-AD48-9915-7A2F0683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684D645F-512F-5D4E-B35C-E8F96B5F6AF9}" type="slidenum">
              <a:rPr lang="en-US" altLang="en-NP" sz="1400"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NP" sz="1400"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E17CAF83-521C-954E-ADB0-97FA051BB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609600"/>
          </a:xfrm>
        </p:spPr>
        <p:txBody>
          <a:bodyPr/>
          <a:lstStyle/>
          <a:p>
            <a:pPr algn="ctr" eaLnBrk="1" hangingPunct="1"/>
            <a:r>
              <a:rPr lang="en-US" altLang="en-NP"/>
              <a:t>Schedule Compression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D806D46C-DD23-AF49-A245-ECB52806E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en-NP"/>
              <a:t>Crashing </a:t>
            </a:r>
            <a:r>
              <a:rPr lang="en-US" altLang="en-NP">
                <a:latin typeface="Times New Roman" panose="02020603050405020304" pitchFamily="18" charset="0"/>
              </a:rPr>
              <a:t>–</a:t>
            </a:r>
            <a:r>
              <a:rPr lang="en-US" altLang="en-NP"/>
              <a:t> Analyzing Schedule Compression with MINIMAL Cost Increase</a:t>
            </a:r>
          </a:p>
          <a:p>
            <a:pPr algn="l" rtl="0" eaLnBrk="1" hangingPunct="1"/>
            <a:r>
              <a:rPr lang="en-US" altLang="en-NP"/>
              <a:t>Fast Tracking </a:t>
            </a:r>
            <a:r>
              <a:rPr lang="en-US" altLang="en-NP">
                <a:latin typeface="Times New Roman" panose="02020603050405020304" pitchFamily="18" charset="0"/>
              </a:rPr>
              <a:t>–</a:t>
            </a:r>
            <a:r>
              <a:rPr lang="en-US" altLang="en-NP"/>
              <a:t> Activities Which are Schedule to Perform in Sequence (Discretionary) will Perform in Parallel, This Will Add RISK to the Project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181AB32-BA30-4546-AC48-9CC2C631C6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AA9F532-1816-4969-86A7-9F5CE42C5802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4716468-B56A-8445-A347-CD3A37BD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2473C72C-C1CC-7041-B262-9AF52D8143DD}" type="slidenum">
              <a:rPr lang="en-US" altLang="en-NP" sz="1400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NP" sz="1400">
              <a:latin typeface="Arial" panose="020B060402020202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50BF64BD-D29C-E342-B8F8-3808527D2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152400"/>
            <a:ext cx="7772400" cy="762000"/>
          </a:xfrm>
        </p:spPr>
        <p:txBody>
          <a:bodyPr/>
          <a:lstStyle/>
          <a:p>
            <a:pPr algn="ctr" eaLnBrk="1" hangingPunct="1"/>
            <a:r>
              <a:rPr lang="en-US" altLang="en-NP"/>
              <a:t>Apply Calendars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11720DD4-34DB-924D-960B-D99A67881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3163" y="914400"/>
            <a:ext cx="7772400" cy="51816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en-NP" sz="2400"/>
              <a:t>Project Calendar: ASSIGN ACTUAL DATES TO THE PROJECT SCHEDULE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000"/>
              <a:t>Adjust Holidays and others  </a:t>
            </a:r>
            <a:r>
              <a:rPr lang="en-US" altLang="en-NP" sz="2000">
                <a:latin typeface="Times New Roman" panose="02020603050405020304" pitchFamily="18" charset="0"/>
              </a:rPr>
              <a:t>“</a:t>
            </a:r>
            <a:r>
              <a:rPr lang="en-US" altLang="en-NP" sz="2000"/>
              <a:t>Vacation Days</a:t>
            </a:r>
            <a:r>
              <a:rPr lang="en-US" altLang="en-NP" sz="2000">
                <a:latin typeface="Times New Roman" panose="02020603050405020304" pitchFamily="18" charset="0"/>
              </a:rPr>
              <a:t>”</a:t>
            </a:r>
            <a:endParaRPr lang="en-US" altLang="en-NP" sz="2000"/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400"/>
              <a:t>Resources Calendar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000"/>
              <a:t>Non Availability of Resources On Certain Dates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000"/>
              <a:t>Trainings Dates, 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000"/>
              <a:t>Working Hours Information (Part Time Employee)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400"/>
              <a:t>Resource Leveling  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000"/>
              <a:t>Shared or Critical resources May be Limited or not Available in Certain Time. 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000"/>
              <a:t>The Project Management May Wish to Keep Some Resources at a Reasonable Stable Level.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000"/>
              <a:t>These Will Require Adjustments to the Project Schedule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400"/>
              <a:t>Generate </a:t>
            </a:r>
            <a:r>
              <a:rPr lang="en-US" altLang="en-NP" sz="2400" b="1"/>
              <a:t>Project Schedule Baseline</a:t>
            </a:r>
            <a:r>
              <a:rPr lang="en-US" altLang="en-NP" sz="2400"/>
              <a:t> for approval and tracking of the actual performance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AEC3486-A9F4-CF4E-9648-F33441D3B73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30CF9B0-F839-4CBB-A930-9B22F3ED426D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ADC6B0-19BF-F441-AFB5-A634396E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B7FCA54F-B444-6446-9BDA-90541C1CEDD1}" type="slidenum">
              <a:rPr lang="en-US" altLang="en-NP" sz="1400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NP" sz="1400">
              <a:latin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7431EC6D-2247-584E-8DFF-CB24ABD0C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NP"/>
              <a:t>Schedule Control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40B6880D-8D52-2741-9CFF-EE14DF625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en-NP"/>
              <a:t>Reports the Current status of the project schedule</a:t>
            </a:r>
          </a:p>
          <a:p>
            <a:pPr algn="l" rtl="0" eaLnBrk="1" hangingPunct="1"/>
            <a:r>
              <a:rPr lang="en-US" altLang="en-NP"/>
              <a:t>Detects the factors that create schedule change</a:t>
            </a:r>
          </a:p>
          <a:p>
            <a:pPr algn="l" rtl="0" eaLnBrk="1" hangingPunct="1"/>
            <a:r>
              <a:rPr lang="en-US" altLang="en-NP"/>
              <a:t>Determine that the project schedule has changed</a:t>
            </a:r>
          </a:p>
          <a:p>
            <a:pPr algn="l" rtl="0" eaLnBrk="1" hangingPunct="1"/>
            <a:r>
              <a:rPr lang="en-US" altLang="en-NP"/>
              <a:t>Manages the actual change as it occurs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2E1DF2E-B0A5-B941-B9D2-73AACEC61C1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9018D68-3FCF-4A87-8F86-BCADC3D30712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825D77B-9CDC-C64B-9E60-7EF07D7B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AE2D4E05-DBA3-7C40-9FD0-0B24739A8050}" type="slidenum">
              <a:rPr lang="en-US" altLang="en-NP" sz="14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NP" sz="1400">
              <a:latin typeface="Arial" panose="020B0604020202020204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B534BA0D-2F59-0048-B6BA-A4E0BD65E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NP" sz="3600"/>
              <a:t>Schedule Control Tools and Techniques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6EB90639-A607-1446-B7E7-5F0E4A80E1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3163" y="1524000"/>
            <a:ext cx="7772400" cy="45720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en-NP" sz="2400"/>
              <a:t>Progress Report </a:t>
            </a:r>
            <a:r>
              <a:rPr lang="en-US" altLang="en-NP" sz="2400">
                <a:latin typeface="Times New Roman" panose="02020603050405020304" pitchFamily="18" charset="0"/>
              </a:rPr>
              <a:t>–</a:t>
            </a:r>
            <a:r>
              <a:rPr lang="en-US" altLang="en-NP" sz="2400"/>
              <a:t> Current Schedule Status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000"/>
              <a:t>Actual start and finish dates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000"/>
              <a:t>Remaining duration for unfinished schedule activities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400"/>
              <a:t>Schedule change control system 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000"/>
              <a:t> Paperwork, tracking system and approval levels for the schedule change procedure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400"/>
              <a:t>Performance Measurements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000"/>
              <a:t>Schedule Performance Index (SPI), Schedule Variance (SV) 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000"/>
              <a:t>Project Management Software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000"/>
              <a:t>Variance Analysis: Compare Target schedule dates with actual/forecast ones. Used for deviation detection and correction activities (Example: A major delay in non critical path activity may have a small impact)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000"/>
              <a:t>Schedule comparison bar chart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כותרת 1">
            <a:extLst>
              <a:ext uri="{FF2B5EF4-FFF2-40B4-BE49-F238E27FC236}">
                <a16:creationId xmlns:a16="http://schemas.microsoft.com/office/drawing/2014/main" id="{E1368B4A-01EF-1442-83B1-784925E8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NP"/>
              <a:t>Reading Assignment</a:t>
            </a:r>
            <a:endParaRPr lang="he-IL" altLang="en-NP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03473F8-E3A9-0B4D-A75E-B893B0FED1D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E86590-596A-4C3C-B1AC-6F5D161C8B79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6BDB742-FBE3-754A-A71D-D49AC165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F1286FCF-FB7B-3E42-A776-6317B09F6D50}" type="slidenum">
              <a:rPr lang="en-US" altLang="en-NP" sz="1400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NP" sz="1400">
              <a:latin typeface="Arial" panose="020B0604020202020204" pitchFamily="34" charset="0"/>
            </a:endParaRPr>
          </a:p>
        </p:txBody>
      </p:sp>
      <p:sp>
        <p:nvSpPr>
          <p:cNvPr id="5125" name="מלבן 4">
            <a:extLst>
              <a:ext uri="{FF2B5EF4-FFF2-40B4-BE49-F238E27FC236}">
                <a16:creationId xmlns:a16="http://schemas.microsoft.com/office/drawing/2014/main" id="{B27BB785-DD6F-D744-9B04-41155E7E0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2274888"/>
            <a:ext cx="692943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rtl="0" eaLnBrk="1" hangingPunct="1"/>
            <a:r>
              <a:rPr lang="en-US" altLang="en-NP"/>
              <a:t>Software Project Management, Bob Hughes and Mike Cotterell, McGraw-Hill, 3rd Edition.</a:t>
            </a:r>
          </a:p>
          <a:p>
            <a:pPr rtl="0" eaLnBrk="1" hangingPunct="1">
              <a:buFont typeface="Arial" panose="020B0604020202020204" pitchFamily="34" charset="0"/>
              <a:buChar char="•"/>
            </a:pPr>
            <a:r>
              <a:rPr lang="en-US" altLang="en-NP"/>
              <a:t>Chapter 6</a:t>
            </a:r>
          </a:p>
          <a:p>
            <a:pPr rtl="0" eaLnBrk="1" hangingPunct="1"/>
            <a:endParaRPr lang="en-US" altLang="en-NP"/>
          </a:p>
          <a:p>
            <a:pPr rtl="0" eaLnBrk="1" hangingPunct="1"/>
            <a:endParaRPr lang="en-US" altLang="en-NP"/>
          </a:p>
          <a:p>
            <a:pPr rtl="0" eaLnBrk="1" hangingPunct="1"/>
            <a:r>
              <a:rPr lang="en-US" altLang="en-NP"/>
              <a:t>A Guide to the Project Management Body of Knowledge, PMI Publications, 3</a:t>
            </a:r>
            <a:r>
              <a:rPr lang="en-US" altLang="en-NP" baseline="30000"/>
              <a:t>rd</a:t>
            </a:r>
            <a:r>
              <a:rPr lang="en-US" altLang="en-NP"/>
              <a:t> Edition, 2004</a:t>
            </a:r>
          </a:p>
          <a:p>
            <a:pPr rtl="0" eaLnBrk="1" hangingPunct="1">
              <a:buFont typeface="Arial" panose="020B0604020202020204" pitchFamily="34" charset="0"/>
              <a:buChar char="•"/>
            </a:pPr>
            <a:r>
              <a:rPr lang="en-US" altLang="en-NP">
                <a:solidFill>
                  <a:srgbClr val="FF0000"/>
                </a:solidFill>
              </a:rPr>
              <a:t>Chapter  6</a:t>
            </a:r>
          </a:p>
          <a:p>
            <a:pPr rtl="0" eaLnBrk="1" hangingPunct="1">
              <a:buFont typeface="Arial" panose="020B0604020202020204" pitchFamily="34" charset="0"/>
              <a:buChar char="•"/>
            </a:pPr>
            <a:endParaRPr lang="en-US" altLang="en-NP"/>
          </a:p>
          <a:p>
            <a:pPr rtl="0" eaLnBrk="1" hangingPunct="1"/>
            <a:endParaRPr lang="he-IL" altLang="en-NP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01C49AE-3F8A-2A44-93E2-A47EF16ECD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E5500F3-C336-4D31-A39D-E4CE2A5F01AD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24273D-D006-F445-BA5E-4CE2736E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FB5B8733-EF99-1942-810B-C8EBABF2BBFA}" type="slidenum">
              <a:rPr lang="en-US" altLang="en-NP" sz="1400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NP" sz="1400">
              <a:latin typeface="Arial" panose="020B0604020202020204" pitchFamily="34" charset="0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AE37FB2A-BD00-254D-8484-C53394597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NP"/>
              <a:t>Schedule Control Outputs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33A5EF60-EC5D-9F4F-A5A6-7FE44E1C0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772400" cy="4648200"/>
          </a:xfrm>
        </p:spPr>
        <p:txBody>
          <a:bodyPr/>
          <a:lstStyle/>
          <a:p>
            <a:pPr algn="l" rtl="0" eaLnBrk="1" hangingPunct="1"/>
            <a:r>
              <a:rPr lang="en-US" altLang="en-NP" sz="2400"/>
              <a:t>Schedule Model Updates</a:t>
            </a:r>
          </a:p>
          <a:p>
            <a:pPr lvl="1" algn="l" rtl="0" eaLnBrk="1" hangingPunct="1"/>
            <a:r>
              <a:rPr lang="en-US" altLang="en-NP" sz="2000"/>
              <a:t>Modifications to the project schedule model</a:t>
            </a:r>
          </a:p>
          <a:p>
            <a:pPr lvl="1" algn="l" rtl="0" eaLnBrk="1" hangingPunct="1"/>
            <a:r>
              <a:rPr lang="en-US" altLang="en-NP" sz="2000"/>
              <a:t>Notification of appropriate changes to the stakeholders</a:t>
            </a:r>
          </a:p>
          <a:p>
            <a:pPr lvl="1" algn="l" rtl="0" eaLnBrk="1" hangingPunct="1"/>
            <a:r>
              <a:rPr lang="en-US" altLang="en-NP" sz="2000"/>
              <a:t>New project schedule network diagram is developed</a:t>
            </a:r>
          </a:p>
          <a:p>
            <a:pPr algn="l" rtl="0" eaLnBrk="1" hangingPunct="1"/>
            <a:r>
              <a:rPr lang="en-US" altLang="en-NP" sz="2400"/>
              <a:t>Schedule Baseline Update ( As a result of approved change requests)</a:t>
            </a:r>
          </a:p>
          <a:p>
            <a:pPr algn="l" rtl="0" eaLnBrk="1" hangingPunct="1"/>
            <a:r>
              <a:rPr lang="en-US" altLang="en-NP" sz="2400"/>
              <a:t>Performance measurements</a:t>
            </a:r>
          </a:p>
          <a:p>
            <a:pPr algn="l" rtl="0" eaLnBrk="1" hangingPunct="1"/>
            <a:r>
              <a:rPr lang="en-US" altLang="en-NP" sz="2400"/>
              <a:t>Requested changes</a:t>
            </a:r>
          </a:p>
          <a:p>
            <a:pPr algn="l" rtl="0" eaLnBrk="1" hangingPunct="1"/>
            <a:r>
              <a:rPr lang="en-US" altLang="en-NP" sz="2400"/>
              <a:t>Recommended corrective actions</a:t>
            </a:r>
          </a:p>
          <a:p>
            <a:pPr algn="l" rtl="0" eaLnBrk="1" hangingPunct="1"/>
            <a:r>
              <a:rPr lang="en-US" altLang="en-NP" sz="2400"/>
              <a:t>Lessons learned documentation </a:t>
            </a:r>
            <a:r>
              <a:rPr lang="en-US" altLang="en-NP" sz="2400">
                <a:latin typeface="Times New Roman" panose="02020603050405020304" pitchFamily="18" charset="0"/>
              </a:rPr>
              <a:t>–</a:t>
            </a:r>
            <a:r>
              <a:rPr lang="en-US" altLang="en-NP" sz="2400"/>
              <a:t> updates</a:t>
            </a:r>
          </a:p>
          <a:p>
            <a:pPr algn="l" rtl="0" eaLnBrk="1" hangingPunct="1"/>
            <a:r>
              <a:rPr lang="en-US" altLang="en-NP" sz="2400"/>
              <a:t>Updates of relevant project</a:t>
            </a:r>
            <a:r>
              <a:rPr lang="en-US" altLang="en-NP" sz="2400">
                <a:latin typeface="Times New Roman" panose="02020603050405020304" pitchFamily="18" charset="0"/>
              </a:rPr>
              <a:t>’</a:t>
            </a:r>
            <a:r>
              <a:rPr lang="en-US" altLang="en-NP" sz="2400"/>
              <a:t>s sub planes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83487AA-B0EC-7341-AA5B-9077FBBAC2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071830-2425-48F9-9726-66EB062F7455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6ABA670-498D-464A-9ACD-C2EC1C02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B7A911F5-F549-4649-B42F-587628F1B517}" type="slidenum">
              <a:rPr lang="en-US" altLang="en-NP" sz="1400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NP" sz="1400">
              <a:latin typeface="Arial" panose="020B06040202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30899E16-A6BF-3840-9535-120AD0926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NP" sz="3600"/>
              <a:t>Activities &amp; Time Planning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93FC6D48-81F5-EB48-A80C-85D538331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en-NP" sz="2800"/>
              <a:t>Breakdown WBS to Activities and Tasks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800"/>
              <a:t>Activities Sequencing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800"/>
              <a:t>Activity Resource Estimating 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800"/>
              <a:t>Activity Duration Estimation.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800"/>
              <a:t>Scheduling of Work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400"/>
              <a:t>Network Analysis of Scheduling 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400"/>
              <a:t>CPM &amp; Interdependencies Charts (Critical Path, Fast Tracking &amp; Crashing)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800"/>
              <a:t>Schedule Control				</a:t>
            </a:r>
          </a:p>
          <a:p>
            <a:pPr algn="l" rtl="0" eaLnBrk="1" hangingPunct="1">
              <a:lnSpc>
                <a:spcPct val="90000"/>
              </a:lnSpc>
            </a:pPr>
            <a:endParaRPr lang="en-US" altLang="en-NP" sz="2800"/>
          </a:p>
          <a:p>
            <a:pPr eaLnBrk="1" hangingPunct="1">
              <a:lnSpc>
                <a:spcPct val="90000"/>
              </a:lnSpc>
            </a:pPr>
            <a:endParaRPr lang="en-US" altLang="en-NP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C31C3B-137F-BB45-9E60-D9266DEF2FA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6E760F9-7954-49BE-8A2C-D60AAAE3E2BA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D4F9D6C-1CDD-5B48-87EB-D2B7863B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F39109B6-7939-A940-BEB5-2D31F5E3467A}" type="slidenum">
              <a:rPr lang="en-US" altLang="en-NP" sz="1400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NP" sz="1400">
              <a:latin typeface="Arial" panose="020B0604020202020204" pitchFamily="34" charset="0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8ECC3980-6444-DE4E-8CBE-EC11B4ECB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609600"/>
          </a:xfrm>
        </p:spPr>
        <p:txBody>
          <a:bodyPr/>
          <a:lstStyle/>
          <a:p>
            <a:pPr algn="ctr" eaLnBrk="1" hangingPunct="1"/>
            <a:r>
              <a:rPr lang="en-US" altLang="en-NP" sz="3600"/>
              <a:t>Breakdown WBS to Activities and Tasks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75F11C8F-A26D-0847-B3AF-811928CC0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3163" y="1066800"/>
            <a:ext cx="7772400" cy="50292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en-NP" sz="2800"/>
              <a:t>Activity </a:t>
            </a:r>
            <a:r>
              <a:rPr lang="en-US" altLang="en-NP" sz="2800">
                <a:latin typeface="Times New Roman" panose="02020603050405020304" pitchFamily="18" charset="0"/>
              </a:rPr>
              <a:t>–</a:t>
            </a:r>
            <a:r>
              <a:rPr lang="en-US" altLang="en-NP" sz="2800"/>
              <a:t> Element of Work Perform During the Course of a Project. It has: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400"/>
              <a:t>Expected Duration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400"/>
              <a:t>Expected Cost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400"/>
              <a:t>Expected Resource Requirement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400"/>
              <a:t>Activities Can be Further Divided Into Tasks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400"/>
              <a:t>Task: A Task Effort Is What A Professional Employee Should Know and is NOT Detailed in the Work Plan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800"/>
              <a:t>The Activities Milestones are Derived from the WBS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800"/>
              <a:t>Examples: Define Interface Requirement, Design Interfaces, Create Test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8497DBF-B68A-D544-82B7-74131478CC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B939B6-BD07-44D5-9A82-F16F3A438DD2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60334F-9FCE-4645-A617-1EA1A143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80EC6CFD-791D-6B40-8392-0560B10A3F19}" type="slidenum">
              <a:rPr lang="en-US" altLang="en-NP" sz="1400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NP" sz="1400">
              <a:latin typeface="Arial" panose="020B060402020202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6D951FE1-ED88-8B4A-8142-66A69B785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304800"/>
          </a:xfrm>
        </p:spPr>
        <p:txBody>
          <a:bodyPr/>
          <a:lstStyle/>
          <a:p>
            <a:pPr algn="ctr" eaLnBrk="1" hangingPunct="1"/>
            <a:r>
              <a:rPr lang="en-US" altLang="en-NP"/>
              <a:t>Defining an Activity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B685A797-5D19-064F-BBE0-8E7CF5332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3163" y="838200"/>
            <a:ext cx="7772400" cy="52578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en-NP" sz="2400"/>
              <a:t>Break a WBS Task to a Smaller (time, effort, resource wise) Controllable Activities.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400"/>
              <a:t>Use Templates of Activities From Previous Projects and Adopt Professional Organizations (ISO, IEEE) Templates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400"/>
              <a:t>Rolling Wave: Activity that is Planned For Execution in the Near Term Should be Very Detailed. Others can be Kept in an High level Form.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400"/>
              <a:t>Use Expert Judgment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400"/>
              <a:t>Planning Component: When there is not enough data to generate WBS Item, an higher level WBS can be a basis for high level project schedule. 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400"/>
              <a:t>Each Activity is Assigned with the Resources it Needs in order to be Completed (Time, Cost, manpower, etc.) </a:t>
            </a:r>
          </a:p>
          <a:p>
            <a:pPr algn="l" rtl="0" eaLnBrk="1" hangingPunct="1">
              <a:lnSpc>
                <a:spcPct val="90000"/>
              </a:lnSpc>
            </a:pPr>
            <a:endParaRPr lang="en-US" altLang="en-NP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B34C03B-8F6E-6C48-A339-035C9F6DC2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914F2F1-11BA-40AA-A242-C932A7D6DDFF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FE46DA8-53A8-9242-B3F7-8AF6B4EF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CA5C1975-FDFD-0B46-A9E5-9AD2C36327AB}" type="slidenum">
              <a:rPr lang="en-US" altLang="en-NP" sz="1400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NP" sz="1400">
              <a:latin typeface="Arial" panose="020B0604020202020204" pitchFamily="34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5DC2A3E-3575-0E40-ACA5-8EE7E6BE5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NP"/>
              <a:t>Activity Resource Estimating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E1FB12E6-EB63-ED42-B201-F9792C17B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3163" y="1524000"/>
            <a:ext cx="7772400" cy="45720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en-NP" sz="2400"/>
              <a:t>Identify needed Resourced (Manpower, Equipment, H/W, Etc)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400"/>
              <a:t>Identify Quantity of Each Resource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400"/>
              <a:t>Verify Resource Availability to Perform The Activity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400"/>
              <a:t>Resource Breakdown Structure (RBS) 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000"/>
              <a:t>Hierarchical Structure by Resource Category and Type         ( Programmer, Analyst. Employee, Contractor)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400"/>
              <a:t>Techniques Used for Estimation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000"/>
              <a:t>Expert Judgment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000"/>
              <a:t>Published Estimating Data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000"/>
              <a:t>Project Management Software ( For Resource Breakdown Structure, Resource Availability and Resource Rates Purposes</a:t>
            </a:r>
            <a:r>
              <a:rPr lang="en-US" altLang="en-NP" sz="2400"/>
              <a:t>)</a:t>
            </a:r>
          </a:p>
          <a:p>
            <a:pPr lvl="2" algn="l" rtl="0" eaLnBrk="1" hangingPunct="1">
              <a:lnSpc>
                <a:spcPct val="90000"/>
              </a:lnSpc>
            </a:pPr>
            <a:endParaRPr lang="en-US" altLang="en-NP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F0682D9-E171-4E43-9B49-4834829CD80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3F1BE50-A490-4E85-BC08-052F58921FAF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D908F60-B365-D348-B0A5-ABDFB1C9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F4FF3448-EA2E-D847-8E0E-B09F666ED617}" type="slidenum">
              <a:rPr lang="en-US" altLang="en-NP" sz="1400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NP" sz="1400">
              <a:latin typeface="Arial" panose="020B0604020202020204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409218FB-B9AE-6E4C-8864-0D71E402B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NP"/>
              <a:t>Activities Duration Estimation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DDB071C3-3FE9-754F-BCCA-B78A86C61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3163" y="1447800"/>
            <a:ext cx="7772400" cy="46482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en-NP" sz="2400"/>
              <a:t>The Duration Estimation Is a Progressive Task. The More Accurate the Activity is Defined a Better Estimate is Evaluated.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400"/>
              <a:t>Techniques Used For Estimation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000"/>
              <a:t>Expert Judgment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000"/>
              <a:t>Analogous Estimation (Similar Activity, Historical Information)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000"/>
              <a:t>Parametric Estimation (Function Point, Etc)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000"/>
              <a:t>Three Point Estimation: Most Likely, Optimistic, Pessimistic ( Average of the 3 can be a good baseline)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000"/>
              <a:t>Reserve (Contingency, Risk, Etc) 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400"/>
              <a:t>Duration Estimation Example: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000"/>
              <a:t>2 Weeks +/- 2 days (8-12 Days)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000"/>
              <a:t>15% probability of Exceeding 3 Weeks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52B1919-A0F5-E643-B9AE-7EE27845C10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F86E18-78C9-4522-B015-7D1070A0237E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707593-4CE2-8F41-A5A0-38B46A04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4A32209D-7619-F949-B101-FD744556A9D8}" type="slidenum">
              <a:rPr lang="en-US" altLang="en-NP" sz="1400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NP" sz="1400">
              <a:latin typeface="Arial" panose="020B0604020202020204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78BEE8EA-58D7-C747-8978-121F4F96C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762000"/>
          </a:xfrm>
        </p:spPr>
        <p:txBody>
          <a:bodyPr/>
          <a:lstStyle/>
          <a:p>
            <a:pPr algn="ctr" eaLnBrk="1" hangingPunct="1"/>
            <a:r>
              <a:rPr lang="en-US" altLang="en-NP"/>
              <a:t>Activities Sequencing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8FD0A6B5-7893-DB4B-A4B8-E97C50D38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3163" y="1219200"/>
            <a:ext cx="7772400" cy="48768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en-NP" sz="2800"/>
              <a:t>Identify and Document the Logical Relationships among Scheduled Activities.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800"/>
              <a:t>The Activities Will Be Sequenced According to: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400"/>
              <a:t>Precedence Relationships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400"/>
              <a:t>Leads To Support Later Development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400"/>
              <a:t>Project Schedules and Milestones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2800"/>
              <a:t>Based on: 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400"/>
              <a:t>Project Scope Statement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400"/>
              <a:t>Activity List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400"/>
              <a:t>Milestone List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2400"/>
              <a:t>Approved Change Requests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A92E948-5D87-6A48-90BB-599903456B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28525C-A297-43D5-AF61-FA89B8E1AFB9}" type="datetime1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8F387E0-9EA7-014B-8623-5FDF1C5C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D9324CF3-6F63-474F-86A5-828D8365D9E9}" type="slidenum">
              <a:rPr lang="en-US" altLang="en-NP" sz="1400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NP" sz="1400">
              <a:latin typeface="Arial" panose="020B0604020202020204" pitchFamily="34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77DAA525-25E8-1943-B0F2-D1C95704A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n-US" altLang="en-NP"/>
              <a:t>Precedence Diagram Method</a:t>
            </a: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28FBDD8F-B386-E247-9F5C-52F7B490A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3163" y="1066800"/>
            <a:ext cx="7772400" cy="50292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en-NP" sz="1800" b="1"/>
              <a:t>Activities Are Nodes (AON </a:t>
            </a:r>
            <a:r>
              <a:rPr lang="en-US" altLang="en-NP" sz="1800" b="1">
                <a:latin typeface="Times New Roman" panose="02020603050405020304" pitchFamily="18" charset="0"/>
              </a:rPr>
              <a:t>–</a:t>
            </a:r>
            <a:r>
              <a:rPr lang="en-US" altLang="en-NP" sz="1800" b="1"/>
              <a:t> Activities On Node)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1800" b="1"/>
              <a:t>4 Types of Precedence Relationships (Arrows)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1600" b="1"/>
              <a:t>Finish To Start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1600" b="1"/>
              <a:t>Finish To Finish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1600" b="1"/>
              <a:t>Start To Start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1600" b="1"/>
              <a:t>Start To Finish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1800" b="1"/>
              <a:t>Dependency Determination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1600" b="1"/>
              <a:t>Mandatory (Hard Logic)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1600" b="1"/>
              <a:t>Discretionary (Preferred Logic, Best Practice)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NP" sz="1600" b="1"/>
              <a:t>External Dependency (Project </a:t>
            </a:r>
            <a:r>
              <a:rPr lang="en-US" altLang="en-NP" sz="1600" b="1">
                <a:latin typeface="Times New Roman" panose="02020603050405020304" pitchFamily="18" charset="0"/>
              </a:rPr>
              <a:t>–</a:t>
            </a:r>
            <a:r>
              <a:rPr lang="en-US" altLang="en-NP" sz="1600" b="1"/>
              <a:t> Non Project Relationship, Legal Constrains, Supplies Delivery Deadlines, Etc)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1800" b="1"/>
              <a:t>Loops are NOT Allowed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1800" b="1"/>
              <a:t>Dangles (Dead Ends) Are NOT Allowed 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1800" b="1"/>
              <a:t>Lagged Activities are shown on the arrows ( Documentation starts 2 days after Test Start Dates)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NP" sz="1800" b="1"/>
              <a:t>Hammock Activity </a:t>
            </a:r>
            <a:r>
              <a:rPr lang="en-US" altLang="en-NP" sz="1800" b="1">
                <a:latin typeface="Times New Roman" panose="02020603050405020304" pitchFamily="18" charset="0"/>
              </a:rPr>
              <a:t>–</a:t>
            </a:r>
            <a:r>
              <a:rPr lang="en-US" altLang="en-NP" sz="1800" b="1"/>
              <a:t> Has Zero Time. Represents Resources such as Overheads with Constant Cost Over the Duration of a Set of Activities </a:t>
            </a:r>
          </a:p>
          <a:p>
            <a:pPr algn="l" rtl="0" eaLnBrk="1" hangingPunct="1">
              <a:lnSpc>
                <a:spcPct val="90000"/>
              </a:lnSpc>
            </a:pPr>
            <a:endParaRPr lang="en-US" altLang="en-NP" sz="1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d`s Tie">
  <a:themeElements>
    <a:clrScheme name="Dad`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`s Tie">
      <a:majorFont>
        <a:latin typeface="Times New Roman"/>
        <a:ea typeface=""/>
        <a:cs typeface="Times New Roman (Hebrew)"/>
      </a:majorFont>
      <a:minorFont>
        <a:latin typeface="Arial"/>
        <a:ea typeface=""/>
        <a:cs typeface="Times New Roman (Hebrew)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 (Hebrew)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 (Hebrew)" charset="0"/>
          </a:defRPr>
        </a:defPPr>
      </a:lstStyle>
    </a:lnDef>
  </a:objectDefaults>
  <a:extraClrSchemeLst>
    <a:extraClrScheme>
      <a:clrScheme name="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Designs\Dad`s Tie.pot</Template>
  <TotalTime>2457</TotalTime>
  <Words>1162</Words>
  <Application>Microsoft Macintosh PowerPoint</Application>
  <PresentationFormat>On-screen Show (4:3)</PresentationFormat>
  <Paragraphs>206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Times New Roman</vt:lpstr>
      <vt:lpstr>Times New Roman (Hebrew)</vt:lpstr>
      <vt:lpstr>Arial</vt:lpstr>
      <vt:lpstr>Wingdings</vt:lpstr>
      <vt:lpstr>Dad`s Tie</vt:lpstr>
      <vt:lpstr>MS Organization Chart 2.0</vt:lpstr>
      <vt:lpstr>Software Project Management (SPM)</vt:lpstr>
      <vt:lpstr>Reading Assignment</vt:lpstr>
      <vt:lpstr>Activities &amp; Time Planning</vt:lpstr>
      <vt:lpstr>Breakdown WBS to Activities and Tasks</vt:lpstr>
      <vt:lpstr>Defining an Activity</vt:lpstr>
      <vt:lpstr>Activity Resource Estimating</vt:lpstr>
      <vt:lpstr>Activities Duration Estimation</vt:lpstr>
      <vt:lpstr>Activities Sequencing</vt:lpstr>
      <vt:lpstr>Precedence Diagram Method</vt:lpstr>
      <vt:lpstr>Test Plan</vt:lpstr>
      <vt:lpstr>Activity Labeling Convention For Sequencing Purposes</vt:lpstr>
      <vt:lpstr>Critical Path Method - CPM</vt:lpstr>
      <vt:lpstr>PowerPoint Presentation</vt:lpstr>
      <vt:lpstr>PowerPoint Presentation</vt:lpstr>
      <vt:lpstr>PowerPoint Presentation</vt:lpstr>
      <vt:lpstr>Schedule Compression</vt:lpstr>
      <vt:lpstr>Apply Calendars</vt:lpstr>
      <vt:lpstr>Schedule Control</vt:lpstr>
      <vt:lpstr>Schedule Control Tools and Techniques</vt:lpstr>
      <vt:lpstr>Schedule Control Outputs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 (SPM)</dc:title>
  <dc:creator>IBM</dc:creator>
  <cp:lastModifiedBy>Microsoft Office User</cp:lastModifiedBy>
  <cp:revision>47</cp:revision>
  <dcterms:created xsi:type="dcterms:W3CDTF">2006-05-15T09:36:53Z</dcterms:created>
  <dcterms:modified xsi:type="dcterms:W3CDTF">2021-07-12T11:11:18Z</dcterms:modified>
</cp:coreProperties>
</file>