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</p:sldIdLst>
  <p:sldSz cx="12192000" cy="6858000"/>
  <p:notesSz cx="6858000" cy="9144000"/>
  <p:defaultTextStyle>
    <a:defPPr>
      <a:defRPr lang="en-N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332"/>
  </p:normalViewPr>
  <p:slideViewPr>
    <p:cSldViewPr snapToGrid="0" snapToObjects="1">
      <p:cViewPr varScale="1">
        <p:scale>
          <a:sx n="111" d="100"/>
          <a:sy n="111" d="100"/>
        </p:scale>
        <p:origin x="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95B89-F5EB-C048-8096-E2A3230D3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09C1C-D502-7D42-826A-7BBC5F38B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3096A-B2C8-8A4E-B6EA-6C690ED09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5F1C5-A701-674F-AFA8-C08CF1007265}" type="datetimeFigureOut">
              <a:rPr lang="en-NP" smtClean="0"/>
              <a:t>12/06/2021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F9CD5-DD86-A84B-8F57-22E7973BB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2530D-BA03-F74D-8DF9-CCCF753D5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C729-4F2E-2D4C-AAE6-2D361E1B11D6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03313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C0E59-DCF3-D346-8979-85D414763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49FA1C-28B2-274E-9D75-B1073D574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6A92D-2EA4-D14E-97E7-C2531B78D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5F1C5-A701-674F-AFA8-C08CF1007265}" type="datetimeFigureOut">
              <a:rPr lang="en-NP" smtClean="0"/>
              <a:t>12/06/2021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C6EC7-452A-4D45-9D6C-AE42A7088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26893-39B0-BF4D-AC60-7E3B138D1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C729-4F2E-2D4C-AAE6-2D361E1B11D6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983114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B1291F-4DFC-354F-B885-D1F550AF8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B97D90-5097-6F4A-B5CC-B2DABB2FB6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F01DE-5851-714E-9353-160B44CC6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5F1C5-A701-674F-AFA8-C08CF1007265}" type="datetimeFigureOut">
              <a:rPr lang="en-NP" smtClean="0"/>
              <a:t>12/06/2021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17D75-3EDD-7743-B323-3B59A3128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58785-B265-0744-B916-892103A4D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C729-4F2E-2D4C-AAE6-2D361E1B11D6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76452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93F21-EC4C-5D4B-9A3F-D7026F289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8F756-C5FD-3643-B688-65B223E02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CA2FB-9402-B547-986D-4507CDC2B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5F1C5-A701-674F-AFA8-C08CF1007265}" type="datetimeFigureOut">
              <a:rPr lang="en-NP" smtClean="0"/>
              <a:t>12/06/2021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A1A49-AF29-3140-A033-A40228A8B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6C872-3842-F942-8552-DF07471E4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C729-4F2E-2D4C-AAE6-2D361E1B11D6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72741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DC13A-7A27-134D-8DAD-97811BF78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006FC-10F5-9047-A7E4-3426682C6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48879-5738-7042-AA59-E053BE6C1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5F1C5-A701-674F-AFA8-C08CF1007265}" type="datetimeFigureOut">
              <a:rPr lang="en-NP" smtClean="0"/>
              <a:t>12/06/2021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0E07B-81BF-8145-950F-37AD07190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98B57-A0C4-D94D-AF34-561C02F9E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C729-4F2E-2D4C-AAE6-2D361E1B11D6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280989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9E06E-F99D-E644-8342-6B1593F91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44861-C9E8-824C-A517-B2215F0297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71F8F-5E50-9A4C-8946-9EE930420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DF537-3BFD-2E4F-B029-BBF4B6343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5F1C5-A701-674F-AFA8-C08CF1007265}" type="datetimeFigureOut">
              <a:rPr lang="en-NP" smtClean="0"/>
              <a:t>12/06/2021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30BCE-04AC-FB47-A09D-F46241836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CD1C6-48C2-7F44-9E12-5583F8E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C729-4F2E-2D4C-AAE6-2D361E1B11D6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53793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27777-B5BB-F548-9D1E-021C5EADA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77D9C-ACB0-2649-9C3F-5E56AEC5E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3E69F-AC08-E64B-9F68-0E50EDD8C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1BBAF0-5FC8-574D-8E8C-FD2BCAC2A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CC17E3-E172-7942-9CA6-F5D6E02FB2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64CD87-A61B-0741-A77C-764F5A1DB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5F1C5-A701-674F-AFA8-C08CF1007265}" type="datetimeFigureOut">
              <a:rPr lang="en-NP" smtClean="0"/>
              <a:t>12/06/2021</a:t>
            </a:fld>
            <a:endParaRPr lang="en-N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DEE251-93C4-C34C-9ED7-11FC35F67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6E06D7-FDE0-4540-889A-238E1D0A1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C729-4F2E-2D4C-AAE6-2D361E1B11D6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142105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A7404-E4DB-8A4E-B948-D592D6351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C829B1-9F75-DD44-A66F-73EE4843C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5F1C5-A701-674F-AFA8-C08CF1007265}" type="datetimeFigureOut">
              <a:rPr lang="en-NP" smtClean="0"/>
              <a:t>12/06/2021</a:t>
            </a:fld>
            <a:endParaRPr lang="en-N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5E7768-DC5D-B345-A558-BDE5298EB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96DE3B-F250-524C-A616-EE9C7EDA4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C729-4F2E-2D4C-AAE6-2D361E1B11D6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32297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A9FE9D-8526-1748-91B3-2DDC5C8EC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5F1C5-A701-674F-AFA8-C08CF1007265}" type="datetimeFigureOut">
              <a:rPr lang="en-NP" smtClean="0"/>
              <a:t>12/06/2021</a:t>
            </a:fld>
            <a:endParaRPr lang="en-N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B854E7-80E9-284D-8E2E-5EF144939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9CCAF-40C3-574E-AD69-3885FA6FC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C729-4F2E-2D4C-AAE6-2D361E1B11D6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745399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F9DA5-EF40-8E4B-9BB0-7A69ACA90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19A91-08D9-2542-84E9-F46C307D1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98304-4C62-214A-9718-26B074EFF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8E8B6-F0E3-A841-92B1-8600CDF45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5F1C5-A701-674F-AFA8-C08CF1007265}" type="datetimeFigureOut">
              <a:rPr lang="en-NP" smtClean="0"/>
              <a:t>12/06/2021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1F882-F05F-8243-9B80-1666EA6D8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45735-9506-7041-9556-7C127072D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C729-4F2E-2D4C-AAE6-2D361E1B11D6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921777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A059A-20AF-784E-B0F1-E4C0D59A3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3B2FAE-5CBD-D040-A0B8-3A9037EB2E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F38D0-93B4-A94E-B9B6-93A593145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D5A13-8351-3749-9751-B02914291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5F1C5-A701-674F-AFA8-C08CF1007265}" type="datetimeFigureOut">
              <a:rPr lang="en-NP" smtClean="0"/>
              <a:t>12/06/2021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BEB04-9810-B945-89B3-312C7AC3F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18DC7-7C9C-FB4C-9051-899C27980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C729-4F2E-2D4C-AAE6-2D361E1B11D6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53627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038C6A-BF02-BF40-8A5F-06628E1C0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6B689-9DAD-BE4B-BCDD-7DA457569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ACF2A-8674-114C-8D5C-AA3FB3FDE0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5F1C5-A701-674F-AFA8-C08CF1007265}" type="datetimeFigureOut">
              <a:rPr lang="en-NP" smtClean="0"/>
              <a:t>12/06/2021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406EF-0C4B-A145-9704-4EAB0ACE3D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23302-641D-2446-8F5B-9F530AF42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8C729-4F2E-2D4C-AAE6-2D361E1B11D6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47792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6EA5A-35F1-3E45-89E2-73E4DEC5E8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CA3A9-566A-2A47-95E9-5A08C006FA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837540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83CD0BE0-599F-974F-BC90-3EA9B8663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161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4BB6EDB7-BE41-E844-9A1C-D3BAC7B9E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986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B4318819-3781-1E4F-A953-ECAF323EC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208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7685CBA1-FAAE-4246-B621-D2AFC8627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167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4696179D-45CE-144D-919D-E6335BBA9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134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0431D769-8B6E-804E-A187-EA6EE7B01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192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CB67D8C9-BDD4-3346-8789-38028C0BB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583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A98749F6-0B46-1844-8CF5-453BFBF5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03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>
            <a:extLst>
              <a:ext uri="{FF2B5EF4-FFF2-40B4-BE49-F238E27FC236}">
                <a16:creationId xmlns:a16="http://schemas.microsoft.com/office/drawing/2014/main" id="{71F873DC-BE01-3D46-AEF5-B21088485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630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>
            <a:extLst>
              <a:ext uri="{FF2B5EF4-FFF2-40B4-BE49-F238E27FC236}">
                <a16:creationId xmlns:a16="http://schemas.microsoft.com/office/drawing/2014/main" id="{3E5BBB67-117A-A648-BC3A-02DEA226C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827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4712E10-C662-0746-8033-39E713CEC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2790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>
            <a:extLst>
              <a:ext uri="{FF2B5EF4-FFF2-40B4-BE49-F238E27FC236}">
                <a16:creationId xmlns:a16="http://schemas.microsoft.com/office/drawing/2014/main" id="{7DC6DA31-E6B9-894F-B63B-9547BFD10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671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>
            <a:extLst>
              <a:ext uri="{FF2B5EF4-FFF2-40B4-BE49-F238E27FC236}">
                <a16:creationId xmlns:a16="http://schemas.microsoft.com/office/drawing/2014/main" id="{D6422B0A-A28D-6046-8444-D4D80D639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734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>
            <a:extLst>
              <a:ext uri="{FF2B5EF4-FFF2-40B4-BE49-F238E27FC236}">
                <a16:creationId xmlns:a16="http://schemas.microsoft.com/office/drawing/2014/main" id="{5BE5F786-F2F0-B345-B098-A15D9A67C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815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E366935-FC48-3C4D-8395-B0264FE63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173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25281CFD-6958-5244-82A4-AA31D4439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511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29E850A5-7C35-3649-9325-5A588E0DE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548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75D29FB6-A506-104D-B4F1-8894B5E1E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519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B2F2D672-4BDE-0E46-9A80-3D745106E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600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9DE3892E-5F12-0147-9EF0-EC65A1AF0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707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006E9C8E-FE8A-4545-80D4-D82B2A406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290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2021-06-12T12:37:59Z</dcterms:created>
  <dcterms:modified xsi:type="dcterms:W3CDTF">2021-06-12T12:39:03Z</dcterms:modified>
</cp:coreProperties>
</file>