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2" r:id="rId43"/>
    <p:sldId id="297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9" r:id="rId61"/>
    <p:sldId id="315" r:id="rId62"/>
    <p:sldId id="316" r:id="rId63"/>
    <p:sldId id="317" r:id="rId64"/>
    <p:sldId id="318" r:id="rId65"/>
    <p:sldId id="320" r:id="rId66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F161-C4BF-6244-B96D-1917BDEC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6259A-30CA-2D40-8CD8-D3F9014F3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84EF-BCCC-934C-90D8-B794814D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7648-31FF-E141-88FC-7F8910A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A9D6-8C14-0640-8541-CC7DF0A9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6574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2581-07D3-4148-88CB-4CF0C6E8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877C5-F50D-6F49-8A5E-EF875321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43A5-8309-CB4A-985B-3FF34513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C42E-A5C5-6A40-B054-7C77D9BD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DBF5-F6AF-E043-AA74-04DCE55E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1624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1FC0A-06A9-B444-A4E3-4EBD51BDA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10E64-53AC-9740-8164-3EEFF49E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175F-9393-3E47-9357-B7E67E5D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2F8A-C78F-AC45-A1C0-50DB691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7CF5-F59C-2446-AA18-24350BF4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9902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6479-307D-CE4B-8C19-C8516B29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CE48-DC1F-9344-9230-185197422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72E3-83B3-7F40-B2F9-084D74A0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41B2-11F6-E349-8F05-55FF8CB9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6D47-85F3-0F4C-9612-AF3F2C31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095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A98A-2EEE-0F44-904C-E3C72160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6468-5293-674C-A6F6-24B70774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24E2D-A95F-9C4C-B274-A11A16FC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0707-9E10-7546-8482-35D0AE18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3964-48E7-D642-B439-A0AE2AE9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27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3B37-35FB-D44E-AC68-695B7A3B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879F-DC8B-CC4B-A197-B238C3029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D2AB8-EC57-104B-A2D7-90ED0284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6968F-807A-D24F-983F-868A28B6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5F692-4E28-A54D-B212-057025DC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6078-3D77-9D45-9C92-D71629BA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4439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2666-D0D1-7944-8B78-A9241785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811F-A3A9-0F44-90F4-383C7979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C1F9-AE9B-5146-A586-80900380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65BF8-6CEC-564E-9C08-D29B15560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5C477-2A26-1447-962D-685558D75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64CDA-8342-B945-B072-99FFC0EF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5980A-DCCB-9C4E-9B76-B1767194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D2421-EB37-8A49-94CE-C89147B8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951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BEAA-14E5-D746-B5BA-EFF7C793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AC98D-7A32-234D-BD1E-F2E48BB7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82F5D-376B-354D-AE1C-BEDD654B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8E87A-66DF-6B40-B145-2F3545DA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193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0EDD1-0E02-E54B-B6E5-9872B4AF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AE989-6D4F-3841-9FFA-13B08292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D91EA-FD33-B147-BDE1-97C4B63B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7508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7FA-9B03-F144-A5B2-52E51FB7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ECBE-8D7A-DB4C-8EA4-09A34725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8C752-61DF-F642-9E57-C6FF9AFF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711D-75F7-CB4A-818F-0BEC050A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9E3D8-8585-1C4B-ABC8-8DFDF28E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DBE4-6898-6A42-8D3E-0D358E74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847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F91-CBFC-154B-A25A-62EDBCC4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F3163-7ACA-6F4F-98F7-9358A56FB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91DA9-17D3-7147-AEAF-AF79BF643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713A-6E77-7048-817B-14B84AE6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7BD9C-2DF6-A642-B2A9-BB42FC1E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39460-F9C2-F841-AE7A-01510C0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991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5BD21-D0BB-9B44-A4D8-CC185782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152A9-D80C-B541-A637-5605A1DF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2656-735C-724E-A648-DFFC86D66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8998-DA6D-3D46-9BD9-F0CFDCC7C7FC}" type="datetimeFigureOut">
              <a:rPr lang="en-NP" smtClean="0"/>
              <a:t>08/02/2022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2930-F004-9B48-B46A-2C05D511D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509D-895A-7A4B-BE8D-A7E9439EC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E10AF-C67E-B24C-A18A-7D41403815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879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quirements management n.">
            <a:extLst>
              <a:ext uri="{FF2B5EF4-FFF2-40B4-BE49-F238E27FC236}">
                <a16:creationId xmlns:a16="http://schemas.microsoft.com/office/drawing/2014/main" id="{EAA74067-97D1-CB40-A4BB-A37F1C141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3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C6EBE33-8B1A-954E-8AA2-3646A47B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2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F06949D-F092-054A-8404-67D53C8E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3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B5BBE1B-EBFA-4543-A120-E90D3071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6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4D8201E-3575-2D44-8EF9-247E693A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3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90FCB903-F8D4-5E43-82A8-9F857FE7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1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596B8B7D-25AF-AA49-8131-20C870AE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6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2A398B34-A9CE-D24F-A9DF-339C43A5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17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F861C676-C161-EB49-AB43-36B1EC3C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98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D948A1BA-2B90-0541-A1BA-BC4CFD9C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26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79E6A53C-6196-BA4E-944F-23492D2A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2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5BAE89-B893-0E49-95F9-45BAA86F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9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D2406037-77A1-354F-A6BE-AFDFB121F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08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730F3AF1-495D-DB46-955B-94F0D1B1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42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22117BC9-C406-2F40-A51F-60FB018D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1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1E47D895-8A54-3E47-AB0C-76CB1102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4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F6AFCB71-34B2-2B45-8793-716E50E66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33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550D406D-00A3-1440-8863-91AA07DB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85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915735DD-5EE9-354E-8FE7-65EAEE10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43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363AEDCF-68DB-004C-9CC5-13E902EA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52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8E3CB625-E943-E842-94BD-AE5AF710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868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BE522EF0-0817-6F43-A2F0-9D089248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7A4B99B-52EC-6E4F-9FF3-D6BDFDB2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17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7BDEE643-E36E-A24E-AFDF-E20EAE3A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63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C598B634-375C-CE45-96E1-E7552DAB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5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849F1520-C2B7-644E-9C53-EC7D52F8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102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181CECA7-F30D-5E41-A656-015BE0263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93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6A42ED6C-EB52-D249-9DF6-BB6AEEB72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080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25C72BB4-9887-D74F-8957-DC94F84B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71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2984B24E-4F87-3745-A6EA-EF591745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14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E702B59A-D960-754A-9860-64FA3838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43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A9659ADF-EEA5-5241-A870-0AC99236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507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AC101F45-3E30-C347-85BE-77CB5E26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EF158CE-04D5-F24A-8BCC-9E0189F5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17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>
            <a:extLst>
              <a:ext uri="{FF2B5EF4-FFF2-40B4-BE49-F238E27FC236}">
                <a16:creationId xmlns:a16="http://schemas.microsoft.com/office/drawing/2014/main" id="{F1D29954-1BC4-8E47-919C-0C1EC7D2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53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BAE16DCA-6A63-7B41-A23C-837D812C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77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AB9D2DC2-1089-3044-9CCF-2D8CA09C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01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F38EB1DA-B443-4440-8D81-402F5B71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50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>
            <a:extLst>
              <a:ext uri="{FF2B5EF4-FFF2-40B4-BE49-F238E27FC236}">
                <a16:creationId xmlns:a16="http://schemas.microsoft.com/office/drawing/2014/main" id="{443A09FA-C9C5-2549-9E12-096C9A72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77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>
            <a:extLst>
              <a:ext uri="{FF2B5EF4-FFF2-40B4-BE49-F238E27FC236}">
                <a16:creationId xmlns:a16="http://schemas.microsoft.com/office/drawing/2014/main" id="{D524D4F8-C2CF-3546-AA2A-A28A4B680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99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>
            <a:extLst>
              <a:ext uri="{FF2B5EF4-FFF2-40B4-BE49-F238E27FC236}">
                <a16:creationId xmlns:a16="http://schemas.microsoft.com/office/drawing/2014/main" id="{64A379A5-34DF-3045-B7D7-30352D8A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01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81912898-AE93-FD4B-AD7D-E915A251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554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618E5CBF-A020-054C-AB93-1C573490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069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>
            <a:extLst>
              <a:ext uri="{FF2B5EF4-FFF2-40B4-BE49-F238E27FC236}">
                <a16:creationId xmlns:a16="http://schemas.microsoft.com/office/drawing/2014/main" id="{581C6D98-26EC-614C-9BD0-C72210A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0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2957D87-78A5-CE4B-BAE9-1731BC684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1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1469948E-24EC-FF4E-93B8-036EC31C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39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DD38E30E-6495-A847-9387-629EC069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11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C8DD604D-EFC6-D242-A574-4BF06F6F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008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>
            <a:extLst>
              <a:ext uri="{FF2B5EF4-FFF2-40B4-BE49-F238E27FC236}">
                <a16:creationId xmlns:a16="http://schemas.microsoft.com/office/drawing/2014/main" id="{70BFD25C-A7D8-5744-95EC-C2E75327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70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87D3BB39-F72D-644D-9BC7-E43A02ED6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910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8C50325A-5012-6F4F-8287-17689618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491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>
            <a:extLst>
              <a:ext uri="{FF2B5EF4-FFF2-40B4-BE49-F238E27FC236}">
                <a16:creationId xmlns:a16="http://schemas.microsoft.com/office/drawing/2014/main" id="{83A6A32C-461E-5D40-9B70-EFEB5E23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458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DB0AA8EA-5131-0B4D-9ED2-83842CC6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22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id="{C765CDC8-1861-B54F-98DA-D0826F1F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360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AF9F7FEE-AFC9-5E45-9B6C-51AA17B0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F6A9C10-AA98-AA45-B796-5F196A62D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657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>
            <a:extLst>
              <a:ext uri="{FF2B5EF4-FFF2-40B4-BE49-F238E27FC236}">
                <a16:creationId xmlns:a16="http://schemas.microsoft.com/office/drawing/2014/main" id="{C2DBBBCC-E212-424F-9EEA-0ABB0F6E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119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>
            <a:extLst>
              <a:ext uri="{FF2B5EF4-FFF2-40B4-BE49-F238E27FC236}">
                <a16:creationId xmlns:a16="http://schemas.microsoft.com/office/drawing/2014/main" id="{F9E6049B-BE1E-464F-993B-0387C819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757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>
            <a:extLst>
              <a:ext uri="{FF2B5EF4-FFF2-40B4-BE49-F238E27FC236}">
                <a16:creationId xmlns:a16="http://schemas.microsoft.com/office/drawing/2014/main" id="{F25A7E3E-7B83-EB45-95E0-54638348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7440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>
            <a:extLst>
              <a:ext uri="{FF2B5EF4-FFF2-40B4-BE49-F238E27FC236}">
                <a16:creationId xmlns:a16="http://schemas.microsoft.com/office/drawing/2014/main" id="{AE3FFE1E-2658-E444-A5C8-B08E57ED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98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>
            <a:extLst>
              <a:ext uri="{FF2B5EF4-FFF2-40B4-BE49-F238E27FC236}">
                <a16:creationId xmlns:a16="http://schemas.microsoft.com/office/drawing/2014/main" id="{BCE9B948-F295-9A48-B8CD-7AA08D44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717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7FA878-01F9-6E42-BE8B-3FFCD219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Management</a:t>
            </a:r>
            <a:endParaRPr lang="en-NP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2BE55-EA73-B347-9B63-58E35479F2D9}"/>
              </a:ext>
            </a:extLst>
          </p:cNvPr>
          <p:cNvSpPr txBox="1"/>
          <p:nvPr/>
        </p:nvSpPr>
        <p:spPr>
          <a:xfrm>
            <a:off x="838200" y="2360141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A systematic approach to eliciting, organizing, and documenting the requirement of the system, and a process that establishes and maintains agreement between the customer and the project team on the changing requirements of the system.</a:t>
            </a:r>
            <a:endParaRPr lang="en-NP" sz="4000" dirty="0"/>
          </a:p>
        </p:txBody>
      </p:sp>
    </p:spTree>
    <p:extLst>
      <p:ext uri="{BB962C8B-B14F-4D97-AF65-F5344CB8AC3E}">
        <p14:creationId xmlns:p14="http://schemas.microsoft.com/office/powerpoint/2010/main" val="2791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04763D2-A71D-D249-BA02-081EFF347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1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D7CFA61-1105-3949-BCB4-E67DD92D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AAB4752-2F1B-7447-9C92-B605606A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7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3" ma:contentTypeDescription="Create a new document." ma:contentTypeScope="" ma:versionID="3f3f6f734efb866d8a8008aaecb782bf">
  <xsd:schema xmlns:xsd="http://www.w3.org/2001/XMLSchema" xmlns:xs="http://www.w3.org/2001/XMLSchema" xmlns:p="http://schemas.microsoft.com/office/2006/metadata/properties" xmlns:ns2="0644ddd5-6f65-42bc-a3e0-87d5faa24e7b" xmlns:ns3="849eb02e-efd2-47c3-a37d-16fbd6b96360" targetNamespace="http://schemas.microsoft.com/office/2006/metadata/properties" ma:root="true" ma:fieldsID="575a844cbdd46438d81e86832c0b7c5f" ns2:_="" ns3:_="">
    <xsd:import namespace="0644ddd5-6f65-42bc-a3e0-87d5faa24e7b"/>
    <xsd:import namespace="849eb02e-efd2-47c3-a37d-16fbd6b96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b02e-efd2-47c3-a37d-16fbd6b9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BDFB77-C92D-4A45-BDA1-B915CCF201FD}"/>
</file>

<file path=customXml/itemProps2.xml><?xml version="1.0" encoding="utf-8"?>
<ds:datastoreItem xmlns:ds="http://schemas.openxmlformats.org/officeDocument/2006/customXml" ds:itemID="{8F2A962B-89D8-47A7-B93F-15F162130A34}"/>
</file>

<file path=customXml/itemProps3.xml><?xml version="1.0" encoding="utf-8"?>
<ds:datastoreItem xmlns:ds="http://schemas.openxmlformats.org/officeDocument/2006/customXml" ds:itemID="{30FBB85D-DCFF-40B7-92E5-F9AFB86976D9}"/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</Words>
  <Application>Microsoft Macintosh PowerPoint</Application>
  <PresentationFormat>Widescreen</PresentationFormat>
  <Paragraphs>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2022-02-08T13:55:52Z</dcterms:created>
  <dcterms:modified xsi:type="dcterms:W3CDTF">2022-02-08T15:15:23Z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