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N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2"/>
  </p:normalViewPr>
  <p:slideViewPr>
    <p:cSldViewPr snapToGrid="0" snapToObjects="1">
      <p:cViewPr varScale="1">
        <p:scale>
          <a:sx n="104" d="100"/>
          <a:sy n="104" d="100"/>
        </p:scale>
        <p:origin x="8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17646-0A03-C048-8E48-711C5A29D2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DA5969-E984-F942-BB44-7E07890742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999EC-9490-0345-B916-F254F20AA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E04BC-EB65-284C-A650-A6B7544F70A4}" type="datetimeFigureOut">
              <a:rPr lang="en-NP" smtClean="0"/>
              <a:t>11/07/2021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8D862A-BD33-5447-BE7B-D5FC61358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6F14E-E8D9-6142-A648-B9D4CD92B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88123-6649-7641-8F5D-0919E0AB811C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047496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56270-A79E-D747-80AD-A569E2719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6F0A85-3786-FE45-878B-BC929833FA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EA44F-EA3A-E44E-8530-FBF9A8A24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E04BC-EB65-284C-A650-A6B7544F70A4}" type="datetimeFigureOut">
              <a:rPr lang="en-NP" smtClean="0"/>
              <a:t>11/07/2021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47B50-E17D-4A49-A270-D0133E65E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0E8BB-FF24-674D-8D45-805487DF2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88123-6649-7641-8F5D-0919E0AB811C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304141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EF0778-1A11-E54A-918E-523B5EAD80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A4F4A3-CC6C-354E-B2F1-05D6B113B5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9D1938-FFAD-BF46-8807-24F9FE0A9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E04BC-EB65-284C-A650-A6B7544F70A4}" type="datetimeFigureOut">
              <a:rPr lang="en-NP" smtClean="0"/>
              <a:t>11/07/2021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2C8A9-04AA-6648-83A9-2DB899BD1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672FC-B921-F046-9C9E-76A70F090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88123-6649-7641-8F5D-0919E0AB811C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1958282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C0F24-45F0-534E-9A4B-09DE6D39A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496D8-D8DE-CF45-B54E-3670ED2DD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A31A0-BFF0-F347-BCBE-EF6E346A4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E04BC-EB65-284C-A650-A6B7544F70A4}" type="datetimeFigureOut">
              <a:rPr lang="en-NP" smtClean="0"/>
              <a:t>11/07/2021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8AE31A-7FE9-EC41-8874-31E38C080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B46BF-39B8-7E4A-B66A-4A35927F7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88123-6649-7641-8F5D-0919E0AB811C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4190682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27B20-3CB6-E34C-A6C9-0F6B770A5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943366-BDB6-DF40-81E0-900E559A80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09A7A7-6BE1-4E4C-A289-2ED615062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E04BC-EB65-284C-A650-A6B7544F70A4}" type="datetimeFigureOut">
              <a:rPr lang="en-NP" smtClean="0"/>
              <a:t>11/07/2021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72B37-5648-F047-9628-55027521A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8A3F5-F4F2-A54E-B554-C938D4EB4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88123-6649-7641-8F5D-0919E0AB811C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1851930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48618-7683-9644-AC74-EF24D195C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D118B-5C97-B04B-BF22-DA36FFC560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20CAF4-C6F6-1349-A042-9DFA776000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E4E729-429F-EF4E-9495-8079F5DA2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E04BC-EB65-284C-A650-A6B7544F70A4}" type="datetimeFigureOut">
              <a:rPr lang="en-NP" smtClean="0"/>
              <a:t>11/07/2021</a:t>
            </a:fld>
            <a:endParaRPr lang="en-N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493362-8D64-1649-978B-61E6B7842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4FD700-C8CF-D548-9D76-55D28853D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88123-6649-7641-8F5D-0919E0AB811C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4146990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6458E-CF9F-0A44-8565-69A50A54F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D0D5DF-3163-7343-8EC7-3A5E305DFA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B65392-6CBA-864D-9215-CE92FEB59C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1A7B30-6E9C-F74A-B37C-89EBAA0556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B6B1C5-07AB-D846-8881-86142726CA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14E825-421F-1746-80AF-6E26BBA35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E04BC-EB65-284C-A650-A6B7544F70A4}" type="datetimeFigureOut">
              <a:rPr lang="en-NP" smtClean="0"/>
              <a:t>11/07/2021</a:t>
            </a:fld>
            <a:endParaRPr lang="en-N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478ACA-C2F5-BB42-B02B-4A4351A70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224216-A373-4F4D-B27E-5AEF9AB32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88123-6649-7641-8F5D-0919E0AB811C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513474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E77B5-1125-654C-A839-6897D7EB9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AAB37A-F799-7A41-BE16-A653AD4E5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E04BC-EB65-284C-A650-A6B7544F70A4}" type="datetimeFigureOut">
              <a:rPr lang="en-NP" smtClean="0"/>
              <a:t>11/07/2021</a:t>
            </a:fld>
            <a:endParaRPr lang="en-N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4D4D92-1C04-344A-95C2-76CF8AA9A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444D06-DC59-FA4B-9904-B1149C2AD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88123-6649-7641-8F5D-0919E0AB811C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1876870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5B17C1-A5C2-5840-8002-25A31AF4B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E04BC-EB65-284C-A650-A6B7544F70A4}" type="datetimeFigureOut">
              <a:rPr lang="en-NP" smtClean="0"/>
              <a:t>11/07/2021</a:t>
            </a:fld>
            <a:endParaRPr lang="en-N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6BEF3-B17F-294E-8A13-4A52AD4BD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C71CD9-A9DA-A04F-BED3-F8817EF5A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88123-6649-7641-8F5D-0919E0AB811C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4219809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45DDD-A52A-8649-B68F-3A4CD0268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0BE6E-F092-BD43-926D-21C229582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06AFC3-6914-1740-84C1-A9C6781D27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309A2E-1A6D-C14D-BF51-F57846FC5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E04BC-EB65-284C-A650-A6B7544F70A4}" type="datetimeFigureOut">
              <a:rPr lang="en-NP" smtClean="0"/>
              <a:t>11/07/2021</a:t>
            </a:fld>
            <a:endParaRPr lang="en-N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25C42B-78F7-184E-B4D8-F21ED2A14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E567F7-D391-F24E-A4C0-727286646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88123-6649-7641-8F5D-0919E0AB811C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80814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B6B8B-3E6F-C84F-BABC-3755C7BE1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8810A4-824F-5848-ACA1-7AC301638E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2FE570-F340-934C-822D-1D84B93270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A8544F-5928-7E44-B2C8-C1E381069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E04BC-EB65-284C-A650-A6B7544F70A4}" type="datetimeFigureOut">
              <a:rPr lang="en-NP" smtClean="0"/>
              <a:t>11/07/2021</a:t>
            </a:fld>
            <a:endParaRPr lang="en-N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9525B-D441-ED44-850C-CF4541737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BEF0F3-6FED-544E-936E-602B6EC89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88123-6649-7641-8F5D-0919E0AB811C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1417922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301A54-2F9A-B941-8C68-A05100A49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23659-C9BD-834F-98CE-CFBD164C0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072234-2556-9C4B-AA69-5D27B79ED9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E04BC-EB65-284C-A650-A6B7544F70A4}" type="datetimeFigureOut">
              <a:rPr lang="en-NP" smtClean="0"/>
              <a:t>11/07/2021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383836-90F7-304D-8F48-1986A6D562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49BCA-792F-2A46-96E3-A07D07128B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88123-6649-7641-8F5D-0919E0AB811C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1850147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CE783-E914-5E40-B6E6-31A69939C9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7502" y="-310292"/>
            <a:ext cx="9144000" cy="2387600"/>
          </a:xfrm>
        </p:spPr>
        <p:txBody>
          <a:bodyPr/>
          <a:lstStyle/>
          <a:p>
            <a:r>
              <a:rPr lang="en-NP" dirty="0"/>
              <a:t>Strategic Assessment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AC001B-759C-3241-B82F-CBAEE40A98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07276"/>
            <a:ext cx="9144000" cy="2650524"/>
          </a:xfrm>
        </p:spPr>
        <p:txBody>
          <a:bodyPr>
            <a:noAutofit/>
          </a:bodyPr>
          <a:lstStyle/>
          <a:p>
            <a:pPr algn="l"/>
            <a:r>
              <a:rPr lang="en-US" sz="2800" dirty="0"/>
              <a:t>The assessment includes:</a:t>
            </a:r>
          </a:p>
          <a:p>
            <a:pPr algn="l"/>
            <a:r>
              <a:rPr lang="en-US" sz="2800" dirty="0"/>
              <a:t>Data gathering across departments of current state</a:t>
            </a:r>
          </a:p>
          <a:p>
            <a:pPr algn="l"/>
            <a:r>
              <a:rPr lang="en-US" sz="2800" dirty="0"/>
              <a:t>Assessment of capabilities and opportunities</a:t>
            </a:r>
          </a:p>
          <a:p>
            <a:pPr algn="l"/>
            <a:r>
              <a:rPr lang="en-US" sz="2800" dirty="0"/>
              <a:t>Assessment of business issues and challenges</a:t>
            </a:r>
          </a:p>
          <a:p>
            <a:pPr algn="l"/>
            <a:r>
              <a:rPr lang="en-US" sz="2800" dirty="0"/>
              <a:t>Assessment marketing activities and results</a:t>
            </a:r>
          </a:p>
          <a:p>
            <a:pPr algn="l"/>
            <a:r>
              <a:rPr lang="en-US" sz="2800" dirty="0"/>
              <a:t>Assessment sales activities and results</a:t>
            </a:r>
          </a:p>
          <a:p>
            <a:pPr algn="l"/>
            <a:r>
              <a:rPr lang="en-US" sz="2800" dirty="0"/>
              <a:t>Define desired goals and objectives to achieve future state goals</a:t>
            </a:r>
          </a:p>
          <a:p>
            <a:pPr algn="l"/>
            <a:br>
              <a:rPr lang="en-US" sz="2800" dirty="0"/>
            </a:br>
            <a:endParaRPr lang="en-NP" sz="2800" dirty="0"/>
          </a:p>
        </p:txBody>
      </p:sp>
    </p:spTree>
    <p:extLst>
      <p:ext uri="{BB962C8B-B14F-4D97-AF65-F5344CB8AC3E}">
        <p14:creationId xmlns:p14="http://schemas.microsoft.com/office/powerpoint/2010/main" val="3204780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3557B-5EA9-2341-A5B1-273DCFC97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 dirty="0"/>
              <a:t>Objective of Activity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C7841-7E04-C945-A0ED-7BA6ACA3F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ensure that the appropriate resources will be available precisely when required</a:t>
            </a:r>
          </a:p>
          <a:p>
            <a:r>
              <a:rPr lang="en-US" dirty="0"/>
              <a:t>avoid different activities competing for the same resources at the same time</a:t>
            </a:r>
          </a:p>
          <a:p>
            <a:r>
              <a:rPr lang="en-US" dirty="0"/>
              <a:t>produce a detailed schedule showing which staff carry out each activity</a:t>
            </a:r>
          </a:p>
          <a:p>
            <a:r>
              <a:rPr lang="en-US" dirty="0"/>
              <a:t>produce a detailed plan against which actual achievement may be measured</a:t>
            </a:r>
          </a:p>
          <a:p>
            <a:r>
              <a:rPr lang="en-US" dirty="0"/>
              <a:t>produce a timed cash flow forecast</a:t>
            </a:r>
          </a:p>
          <a:p>
            <a:r>
              <a:rPr lang="en-US" dirty="0"/>
              <a:t>replan the project during its life to correct drift from the target.</a:t>
            </a:r>
          </a:p>
          <a:p>
            <a:endParaRPr lang="en-NP" dirty="0"/>
          </a:p>
        </p:txBody>
      </p:sp>
    </p:spTree>
    <p:extLst>
      <p:ext uri="{BB962C8B-B14F-4D97-AF65-F5344CB8AC3E}">
        <p14:creationId xmlns:p14="http://schemas.microsoft.com/office/powerpoint/2010/main" val="2517282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113</Words>
  <Application>Microsoft Macintosh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Strategic Assessment</vt:lpstr>
      <vt:lpstr>Objective of Activity Planning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Strategic Assessment</dc:title>
  <dc:creator>Microsoft Office User</dc:creator>
  <cp:lastModifiedBy>Microsoft Office User</cp:lastModifiedBy>
  <cp:revision>3</cp:revision>
  <dcterms:created xsi:type="dcterms:W3CDTF">2021-07-11T01:35:31Z</dcterms:created>
  <dcterms:modified xsi:type="dcterms:W3CDTF">2021-07-11T02:15:36Z</dcterms:modified>
</cp:coreProperties>
</file>