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9" r:id="rId5"/>
    <p:sldId id="261" r:id="rId6"/>
    <p:sldId id="262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835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19" name="drumroll.wav"/>
          </p:stSnd>
        </p:sndAc>
      </p:transition>
    </mc:Choice>
    <mc:Fallback xmlns="">
      <p:transition spd="slow">
        <p:fade/>
        <p:sndAc>
          <p:stSnd>
            <p:snd r:embed="rId24" name="drumroll.wav"/>
          </p:stSnd>
        </p:sndAc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47" y="1656300"/>
            <a:ext cx="8854099" cy="43951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Pointer in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Amir Shrestha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 </a:t>
            </a:r>
            <a:r>
              <a:rPr lang="en-US" dirty="0" err="1" smtClean="0"/>
              <a:t>Sec”A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Roll no.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9" t="27982" r="33163" b="24648"/>
          <a:stretch/>
        </p:blipFill>
        <p:spPr>
          <a:xfrm>
            <a:off x="2562897" y="1622740"/>
            <a:ext cx="7018985" cy="48342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34851"/>
            <a:ext cx="10120627" cy="102835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Here is the list of such escape codes: </a:t>
            </a:r>
          </a:p>
        </p:txBody>
      </p:sp>
    </p:spTree>
    <p:extLst>
      <p:ext uri="{BB962C8B-B14F-4D97-AF65-F5344CB8AC3E}">
        <p14:creationId xmlns:p14="http://schemas.microsoft.com/office/powerpoint/2010/main" val="91252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4" name="drumroll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146" y="978795"/>
            <a:ext cx="4546244" cy="1365160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70" y="61818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4" name="drumroll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80" y="295421"/>
            <a:ext cx="8243669" cy="1941342"/>
          </a:xfrm>
        </p:spPr>
        <p:txBody>
          <a:bodyPr/>
          <a:lstStyle/>
          <a:p>
            <a:r>
              <a:rPr lang="en-US" sz="6600" b="1" dirty="0"/>
              <a:t>What is a pointer?</a:t>
            </a:r>
            <a:br>
              <a:rPr lang="en-US" sz="6600" b="1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890" y="1772528"/>
            <a:ext cx="9059594" cy="462827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cap="none" dirty="0" smtClean="0">
                <a:solidFill>
                  <a:schemeClr val="tx1"/>
                </a:solidFill>
              </a:rPr>
              <a:t>Pointer / Pointers variables are :</a:t>
            </a:r>
          </a:p>
          <a:p>
            <a:endParaRPr lang="en-US" sz="11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 variables that points to a specific address in the memory pointed by another variable.</a:t>
            </a:r>
          </a:p>
          <a:p>
            <a:endParaRPr lang="en-US" sz="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variable that holds a memory address where a value lives.</a:t>
            </a:r>
          </a:p>
          <a:p>
            <a:endParaRPr lang="en-US" sz="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Pointer is a programming language data type whose value refers directly to (or "points to") another value stored elsewhere in the computer memory using its address</a:t>
            </a:r>
            <a:r>
              <a:rPr lang="en-US" cap="none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27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Content="1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04" y="1199148"/>
            <a:ext cx="6105378" cy="55567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How to declare a pointer</a:t>
            </a:r>
            <a:r>
              <a:rPr lang="en-US" sz="32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statement above defines a pointer variable </a:t>
            </a:r>
            <a:r>
              <a:rPr lang="en-US" dirty="0" err="1" smtClean="0"/>
              <a:t>ptr</a:t>
            </a:r>
            <a:r>
              <a:rPr lang="en-US" dirty="0" smtClean="0"/>
              <a:t>. </a:t>
            </a:r>
            <a:r>
              <a:rPr lang="en-US" dirty="0"/>
              <a:t>It holds the memory </a:t>
            </a:r>
            <a:r>
              <a:rPr lang="en-US" dirty="0" smtClean="0"/>
              <a:t>address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Pointer variable </a:t>
            </a:r>
            <a:r>
              <a:rPr lang="en-US" dirty="0" err="1">
                <a:solidFill>
                  <a:schemeClr val="tx1"/>
                </a:solidFill>
              </a:rPr>
              <a:t>ptr</a:t>
            </a:r>
            <a:r>
              <a:rPr lang="en-US" dirty="0">
                <a:solidFill>
                  <a:schemeClr val="tx1"/>
                </a:solidFill>
              </a:rPr>
              <a:t> contains address of a </a:t>
            </a:r>
            <a:r>
              <a:rPr lang="en-US" dirty="0" smtClean="0">
                <a:solidFill>
                  <a:schemeClr val="tx1"/>
                </a:solidFill>
              </a:rPr>
              <a:t>variable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 </a:t>
            </a:r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>
                <a:solidFill>
                  <a:schemeClr val="tx1"/>
                </a:solidFill>
              </a:rPr>
              <a:t> of that </a:t>
            </a:r>
            <a:r>
              <a:rPr lang="en-US" dirty="0" smtClean="0">
                <a:solidFill>
                  <a:schemeClr val="tx1"/>
                </a:solidFill>
              </a:rPr>
              <a:t>variable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int.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and again pointer **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 is a pointer variable that contains the </a:t>
            </a:r>
            <a:r>
              <a:rPr lang="en-US" dirty="0" err="1" smtClean="0">
                <a:solidFill>
                  <a:schemeClr val="tx1"/>
                </a:solidFill>
              </a:rPr>
              <a:t>addess</a:t>
            </a:r>
            <a:r>
              <a:rPr lang="en-US" dirty="0" smtClean="0">
                <a:solidFill>
                  <a:schemeClr val="tx1"/>
                </a:solidFill>
              </a:rPr>
              <a:t> of pointer 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 that contains the address variable </a:t>
            </a:r>
            <a:r>
              <a:rPr lang="en-US" dirty="0" err="1" smtClean="0">
                <a:solidFill>
                  <a:schemeClr val="tx1"/>
                </a:solidFill>
              </a:rPr>
              <a:t>var.here</a:t>
            </a:r>
            <a:r>
              <a:rPr lang="en-US" dirty="0" smtClean="0">
                <a:solidFill>
                  <a:schemeClr val="tx1"/>
                </a:solidFill>
              </a:rPr>
              <a:t> u can use *2ndptr instead of **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87" y="3337437"/>
            <a:ext cx="4747053" cy="2625026"/>
          </a:xfrm>
        </p:spPr>
      </p:pic>
    </p:spTree>
    <p:extLst>
      <p:ext uri="{BB962C8B-B14F-4D97-AF65-F5344CB8AC3E}">
        <p14:creationId xmlns:p14="http://schemas.microsoft.com/office/powerpoint/2010/main" val="30432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07" y="0"/>
            <a:ext cx="3497506" cy="1052570"/>
          </a:xfrm>
        </p:spPr>
        <p:txBody>
          <a:bodyPr/>
          <a:lstStyle/>
          <a:p>
            <a:r>
              <a:rPr lang="en-US" sz="3200" dirty="0"/>
              <a:t>Reference operator (&amp;)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>
          <a:xfrm>
            <a:off x="298988" y="1420838"/>
            <a:ext cx="3089543" cy="2729132"/>
          </a:xfrm>
        </p:spPr>
        <p:txBody>
          <a:bodyPr>
            <a:normAutofit/>
          </a:bodyPr>
          <a:lstStyle/>
          <a:p>
            <a:r>
              <a:rPr lang="en-US" sz="2000" dirty="0"/>
              <a:t>Reference operator (&amp;) gives the address of a variable.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91903" y="1132707"/>
            <a:ext cx="2930525" cy="576262"/>
          </a:xfrm>
        </p:spPr>
        <p:txBody>
          <a:bodyPr/>
          <a:lstStyle/>
          <a:p>
            <a:r>
              <a:rPr lang="en-US" sz="3200" dirty="0"/>
              <a:t>Dereference operator</a:t>
            </a:r>
            <a:r>
              <a:rPr lang="en-US" dirty="0"/>
              <a:t> (*)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9"/>
          </p:nvPr>
        </p:nvSpPr>
        <p:spPr>
          <a:xfrm>
            <a:off x="3958162" y="2096086"/>
            <a:ext cx="2934406" cy="2644725"/>
          </a:xfrm>
        </p:spPr>
        <p:txBody>
          <a:bodyPr>
            <a:normAutofit/>
          </a:bodyPr>
          <a:lstStyle/>
          <a:p>
            <a:r>
              <a:rPr lang="en-US" sz="2000" dirty="0" err="1"/>
              <a:t>Likewise,to</a:t>
            </a:r>
            <a:r>
              <a:rPr lang="en-US" sz="2000" dirty="0"/>
              <a:t> get the value stored in the memory address, we use the dereference operator (*).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62199" y="1708969"/>
            <a:ext cx="2932113" cy="576262"/>
          </a:xfrm>
        </p:spPr>
        <p:txBody>
          <a:bodyPr/>
          <a:lstStyle/>
          <a:p>
            <a:r>
              <a:rPr lang="en-US" sz="3200" dirty="0"/>
              <a:t>For example: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0"/>
          </p:nvPr>
        </p:nvSpPr>
        <p:spPr>
          <a:xfrm>
            <a:off x="7462199" y="2778369"/>
            <a:ext cx="3398059" cy="3924883"/>
          </a:xfrm>
        </p:spPr>
        <p:txBody>
          <a:bodyPr>
            <a:normAutofit/>
          </a:bodyPr>
          <a:lstStyle/>
          <a:p>
            <a:r>
              <a:rPr lang="en-US" sz="2000" dirty="0"/>
              <a:t>If a number variable is stored in the memory address 0x123, and it contains a value 5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reference (&amp;) operator gives the value 0x123, while the dereference (*) operator gives the value 5.</a:t>
            </a:r>
          </a:p>
        </p:txBody>
      </p:sp>
    </p:spTree>
    <p:extLst>
      <p:ext uri="{BB962C8B-B14F-4D97-AF65-F5344CB8AC3E}">
        <p14:creationId xmlns:p14="http://schemas.microsoft.com/office/powerpoint/2010/main" val="10468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989"/>
            <a:ext cx="9404723" cy="140053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t="16886" r="22518" b="26894"/>
          <a:stretch/>
        </p:blipFill>
        <p:spPr>
          <a:xfrm>
            <a:off x="113476" y="703385"/>
            <a:ext cx="11908735" cy="60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026"/>
            <a:ext cx="9404723" cy="1400530"/>
          </a:xfrm>
        </p:spPr>
        <p:txBody>
          <a:bodyPr/>
          <a:lstStyle/>
          <a:p>
            <a:r>
              <a:rPr lang="en-US" sz="4400" dirty="0" smtClean="0"/>
              <a:t>Output: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17633" r="52448" b="40078"/>
          <a:stretch/>
        </p:blipFill>
        <p:spPr>
          <a:xfrm>
            <a:off x="544882" y="970671"/>
            <a:ext cx="9429112" cy="5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0"/>
            <a:ext cx="9404723" cy="1400530"/>
          </a:xfrm>
        </p:spPr>
        <p:txBody>
          <a:bodyPr/>
          <a:lstStyle/>
          <a:p>
            <a:r>
              <a:rPr lang="en-US" dirty="0" smtClean="0"/>
              <a:t>Simple form of example: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t="15394" r="53007" b="29879"/>
          <a:stretch/>
        </p:blipFill>
        <p:spPr>
          <a:xfrm>
            <a:off x="111538" y="964431"/>
            <a:ext cx="5978770" cy="5718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10730" r="62506" b="50547"/>
          <a:stretch/>
        </p:blipFill>
        <p:spPr>
          <a:xfrm>
            <a:off x="6297637" y="1631853"/>
            <a:ext cx="5753686" cy="37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5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1918" y="90152"/>
            <a:ext cx="2541282" cy="823567"/>
          </a:xfrm>
        </p:spPr>
        <p:txBody>
          <a:bodyPr/>
          <a:lstStyle/>
          <a:p>
            <a:r>
              <a:rPr lang="en-US" sz="4000" dirty="0" smtClean="0"/>
              <a:t>Constant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75007" y="1365160"/>
            <a:ext cx="9066727" cy="508715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A constant is any expression that has a fixed value. Their value do not change during the execution of a program.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</a:rPr>
              <a:t> Constant can be divided into integer numbers , floating-point numbers , characters and strings.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</a:rPr>
              <a:t>Integer numbers</a:t>
            </a:r>
          </a:p>
          <a:p>
            <a:r>
              <a:rPr lang="en-US" cap="none" dirty="0" smtClean="0">
                <a:solidFill>
                  <a:schemeClr val="tx1"/>
                </a:solidFill>
              </a:rPr>
              <a:t>     1889 , 709 , -275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 whenever we are writing 1889 in our program we will be referring to the value 1889.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</a:rPr>
              <a:t>Floating point numbers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3.14159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6.02e23 here, the first number is PI, second one is the number of </a:t>
            </a:r>
            <a:r>
              <a:rPr lang="en-US" cap="none" dirty="0" err="1" smtClean="0">
                <a:solidFill>
                  <a:schemeClr val="tx1"/>
                </a:solidFill>
              </a:rPr>
              <a:t>avogadro</a:t>
            </a:r>
            <a:r>
              <a:rPr lang="en-US" cap="none" dirty="0" smtClean="0">
                <a:solidFill>
                  <a:schemeClr val="tx1"/>
                </a:solidFill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85126" y="378664"/>
            <a:ext cx="8877815" cy="6936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Characters and </a:t>
            </a:r>
            <a:r>
              <a:rPr lang="en-US" sz="2800" dirty="0" smtClean="0"/>
              <a:t>Strings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‘X’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Hello </a:t>
            </a:r>
            <a:r>
              <a:rPr lang="en-US" dirty="0" smtClean="0"/>
              <a:t>World”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smtClean="0"/>
              <a:t>character is </a:t>
            </a:r>
            <a:r>
              <a:rPr lang="en-US" dirty="0"/>
              <a:t>enclosed by single quote (‘) while the last </a:t>
            </a:r>
            <a:r>
              <a:rPr lang="en-US" dirty="0" smtClean="0"/>
              <a:t>strings is </a:t>
            </a:r>
            <a:r>
              <a:rPr lang="en-US" dirty="0"/>
              <a:t>enclosed by double quote </a:t>
            </a:r>
            <a:r>
              <a:rPr lang="en-US" dirty="0" smtClean="0"/>
              <a:t>(“).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Escape Characters (Escape Sequence) 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            An </a:t>
            </a:r>
            <a:r>
              <a:rPr lang="en-US" dirty="0"/>
              <a:t>escape sequence is a sequence of characters that does not </a:t>
            </a:r>
            <a:r>
              <a:rPr lang="en-US" dirty="0" smtClean="0"/>
              <a:t> represent </a:t>
            </a:r>
            <a:r>
              <a:rPr lang="en-US" dirty="0"/>
              <a:t>itself ,but is translated into a sequence of characters that may be difficult or impossible to represent directly. </a:t>
            </a:r>
          </a:p>
        </p:txBody>
      </p:sp>
    </p:spTree>
    <p:extLst>
      <p:ext uri="{BB962C8B-B14F-4D97-AF65-F5344CB8AC3E}">
        <p14:creationId xmlns:p14="http://schemas.microsoft.com/office/powerpoint/2010/main" val="24205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prism isContent="1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330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C++ Presentation</vt:lpstr>
      <vt:lpstr>What is a pointer? </vt:lpstr>
      <vt:lpstr>How to declare a pointer?  int *ptr;  OR  int* ptr;  The statement above defines a pointer variable ptr. It holds the memory address.  Pointer variable ptr contains address of a variable var and the datatype of that variable var is int. and again pointer **ptr is a pointer variable that contains the addess of pointer ptr that contains the address variable var.here u can use *2ndptr instead of **ptr</vt:lpstr>
      <vt:lpstr>PowerPoint Presentation</vt:lpstr>
      <vt:lpstr>Example:</vt:lpstr>
      <vt:lpstr>Output:</vt:lpstr>
      <vt:lpstr>Simple form of example:</vt:lpstr>
      <vt:lpstr>Constant</vt:lpstr>
      <vt:lpstr>PowerPoint Presentation</vt:lpstr>
      <vt:lpstr>Here is the list of such escape codes: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Amir Shrestha</cp:lastModifiedBy>
  <cp:revision>31</cp:revision>
  <dcterms:created xsi:type="dcterms:W3CDTF">2019-08-26T15:08:04Z</dcterms:created>
  <dcterms:modified xsi:type="dcterms:W3CDTF">2020-06-08T08:38:48Z</dcterms:modified>
</cp:coreProperties>
</file>