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63B89-8AC8-4562-9D55-098AA423BE4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F99F-2514-4B8E-8BC5-A242BAA8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92D281-FD4F-4902-A7E5-DF5E44BDDCF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DB3A-FB00-4744-B588-C60FDAD5296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F4D431-7F1D-4A32-9FBE-ACB15BCFA59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C04D-6307-4303-BDE6-B3DB2638F58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C85BBD-AF5C-4823-905B-F7682EA8F2C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ECD5-2B15-49B2-A54F-5F9E42149DE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2888-1B38-4781-A630-4147AD6AA9C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1C6-D6C7-46ED-88E8-334DF12D6CC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1F75-558A-4A45-8781-A8AFB5C8B8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DDE57F-E192-401B-8078-2AA9A6A0BD4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76CA-F1DA-4D34-80D0-F1A924A2701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483D95-B5EB-4343-A78B-3A575A05240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692331"/>
            <a:ext cx="8569235" cy="4428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692331"/>
            <a:ext cx="4098000" cy="199861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4244" y="5147423"/>
            <a:ext cx="3892312" cy="1109684"/>
          </a:xfrm>
          <a:solidFill>
            <a:srgbClr val="002060"/>
          </a:solidFill>
          <a:ln>
            <a:solidFill>
              <a:srgbClr val="FFC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00B0F0"/>
                </a:solidFill>
                <a:latin typeface="Monotype Corsiva" panose="03010101010201010101" pitchFamily="66" charset="0"/>
              </a:rPr>
              <a:t>Sajan</a:t>
            </a:r>
            <a:r>
              <a:rPr lang="en-US" sz="2800" b="1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   </a:t>
            </a:r>
            <a:r>
              <a:rPr lang="en-US" sz="2800" b="1" dirty="0" err="1" smtClean="0">
                <a:solidFill>
                  <a:srgbClr val="00B0F0"/>
                </a:solidFill>
                <a:latin typeface="Monotype Corsiva" panose="03010101010201010101" pitchFamily="66" charset="0"/>
              </a:rPr>
              <a:t>Kharel</a:t>
            </a:r>
            <a:endParaRPr lang="en-US" sz="2800" b="1" dirty="0" smtClean="0">
              <a:solidFill>
                <a:srgbClr val="00B0F0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25</a:t>
            </a:r>
            <a:r>
              <a:rPr lang="en-US" sz="2800" b="1" baseline="30000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th</a:t>
            </a:r>
            <a:r>
              <a:rPr lang="en-US" sz="2800" b="1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 February-2019</a:t>
            </a:r>
            <a:endParaRPr lang="en-US" sz="2800" b="1" dirty="0">
              <a:solidFill>
                <a:srgbClr val="00B0F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95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Any Queries </a:t>
            </a:r>
            <a:r>
              <a:rPr lang="en-US" sz="5400" dirty="0" smtClean="0">
                <a:latin typeface="Algerian" panose="04020705040A02060702" pitchFamily="82" charset="0"/>
              </a:rPr>
              <a:t>???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10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13" y="3194126"/>
            <a:ext cx="5089573" cy="31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9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>
                <a:latin typeface="Algerian" panose="04020705040A02060702" pitchFamily="82" charset="0"/>
              </a:rPr>
              <a:t>Content</a:t>
            </a:r>
            <a:endParaRPr lang="en-US" sz="5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8" y="2277834"/>
            <a:ext cx="11029615" cy="3678303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sz="3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  <a:p>
            <a:r>
              <a:rPr lang="en-US" sz="3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</a:t>
            </a:r>
            <a:r>
              <a:rPr lang="en-US" sz="3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r>
              <a:rPr lang="en-US" sz="3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and Composite Data</a:t>
            </a:r>
          </a:p>
          <a:p>
            <a:r>
              <a:rPr lang="en-US" sz="3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Header</a:t>
            </a:r>
            <a:endParaRPr lang="en-US" sz="3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52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398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What is Data Structure ?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62"/>
            <a:ext cx="11029615" cy="367830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 way of storing data in computer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Can be used efficiently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Allow the most efficient algorithm to reuse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It can be seen as logical concept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8877492">
            <a:off x="8324046" y="2006890"/>
            <a:ext cx="139916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400" b="1" dirty="0" smtClean="0">
                <a:ln/>
                <a:solidFill>
                  <a:schemeClr val="accent3"/>
                </a:solidFill>
              </a:rPr>
              <a:t>DATA</a:t>
            </a:r>
            <a:endParaRPr lang="en-US" sz="3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23" y="2102362"/>
            <a:ext cx="2536684" cy="25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Pseudo Code ???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228"/>
            <a:ext cx="11029615" cy="367830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An English representation of algorithm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Consist of an extended version of the basic algorithm construct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Common tools for defining algorithm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Part of structure code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Consist of sequence selection and iteration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108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48" y="1815151"/>
            <a:ext cx="6748124" cy="50428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3326" y="6249564"/>
            <a:ext cx="6728346" cy="57320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Abstract Data Type (ADT)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25905"/>
            <a:ext cx="11029615" cy="398829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0070C0"/>
                </a:solidFill>
              </a:rPr>
              <a:t>A logical description of how we view the data and how they will be implemented</a:t>
            </a:r>
          </a:p>
          <a:p>
            <a:pPr algn="just"/>
            <a:r>
              <a:rPr lang="en-US" sz="3200" dirty="0" smtClean="0">
                <a:solidFill>
                  <a:srgbClr val="0070C0"/>
                </a:solidFill>
              </a:rPr>
              <a:t>Concern only with what data is representing eventually be constructed</a:t>
            </a:r>
          </a:p>
          <a:p>
            <a:pPr algn="just"/>
            <a:r>
              <a:rPr lang="en-US" sz="3200" dirty="0" smtClean="0">
                <a:solidFill>
                  <a:srgbClr val="0070C0"/>
                </a:solidFill>
              </a:rPr>
              <a:t>Consist of data declaration package with operation to make meaningful on the data while data filling &amp; encapsulation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919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0" y="614149"/>
            <a:ext cx="11300347" cy="1143266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latin typeface="Algerian" panose="04020705040A02060702" pitchFamily="82" charset="0"/>
              </a:rPr>
              <a:t>Implementation of Abstract Data Type</a:t>
            </a:r>
            <a:endParaRPr lang="en-US" sz="4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464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Array Implementation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70C0"/>
                </a:solidFill>
              </a:rPr>
              <a:t>Sequentially of a list is maintain by the ordered structure of elements in the array index.</a:t>
            </a:r>
          </a:p>
          <a:p>
            <a:pPr marL="287338" lvl="1" indent="-287338"/>
            <a:r>
              <a:rPr lang="en-US" sz="3200" b="1" dirty="0" smtClean="0">
                <a:solidFill>
                  <a:srgbClr val="0070C0"/>
                </a:solidFill>
              </a:rPr>
              <a:t>Liked list implementation</a:t>
            </a:r>
          </a:p>
          <a:p>
            <a:pPr marL="627063" lvl="2" indent="-339725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70C0"/>
                </a:solidFill>
              </a:rPr>
              <a:t>Ordered collection of data</a:t>
            </a:r>
          </a:p>
          <a:p>
            <a:pPr marL="627063" lvl="2" indent="-339725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70C0"/>
                </a:solidFill>
              </a:rPr>
              <a:t>Contains the location of the next element or elements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72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Atomic and Composite Data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96895"/>
            <a:ext cx="11029615" cy="43243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Atomic or Primitive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Data that consist of single piece of information, non-decomposable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Example: Integer number like: 5, 3, </a:t>
            </a:r>
            <a:r>
              <a:rPr lang="en-US" sz="2800" dirty="0" smtClean="0">
                <a:solidFill>
                  <a:srgbClr val="0070C0"/>
                </a:solidFill>
              </a:rPr>
              <a:t>6, temperature: 37, 50 etc</a:t>
            </a:r>
            <a:r>
              <a:rPr lang="en-US" sz="2800" dirty="0" smtClean="0">
                <a:solidFill>
                  <a:srgbClr val="0070C0"/>
                </a:solidFill>
              </a:rPr>
              <a:t>…</a:t>
            </a:r>
          </a:p>
          <a:p>
            <a:pPr marL="287338" lvl="1" indent="-287338"/>
            <a:r>
              <a:rPr lang="en-US" sz="2800" b="1" dirty="0" smtClean="0">
                <a:solidFill>
                  <a:srgbClr val="0070C0"/>
                </a:solidFill>
              </a:rPr>
              <a:t>Composite Data</a:t>
            </a:r>
          </a:p>
          <a:p>
            <a:pPr marL="627063" lvl="2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Data that can be broken down into sub field that have meaning</a:t>
            </a:r>
            <a:r>
              <a:rPr lang="en-US" sz="2800" dirty="0" smtClean="0">
                <a:solidFill>
                  <a:srgbClr val="0070C0"/>
                </a:solidFill>
              </a:rPr>
              <a:t>, decomposable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627063" lvl="2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Example: Telephone number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65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Algorithm Header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37029"/>
            <a:ext cx="11029615" cy="188653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70C0"/>
                </a:solidFill>
              </a:rPr>
              <a:t>Algorithm that start with names called algorithm header</a:t>
            </a:r>
          </a:p>
          <a:p>
            <a:r>
              <a:rPr lang="en-US" sz="3000" dirty="0" smtClean="0">
                <a:solidFill>
                  <a:srgbClr val="0070C0"/>
                </a:solidFill>
              </a:rPr>
              <a:t>Describes its parameters and list any pre and post condition</a:t>
            </a:r>
          </a:p>
          <a:p>
            <a:r>
              <a:rPr lang="en-US" sz="3000" dirty="0" smtClean="0">
                <a:solidFill>
                  <a:srgbClr val="0070C0"/>
                </a:solidFill>
              </a:rPr>
              <a:t>It most be complete enough to communicate to the programmer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47079" y="3707645"/>
            <a:ext cx="8507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</a:rPr>
              <a:t>Example of </a:t>
            </a:r>
            <a:r>
              <a:rPr lang="en-US" sz="2400" u="sng" dirty="0" smtClean="0">
                <a:solidFill>
                  <a:srgbClr val="002060"/>
                </a:solidFill>
              </a:rPr>
              <a:t>Header</a:t>
            </a:r>
            <a:r>
              <a:rPr lang="en-US" sz="2400" u="sng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Algorithm </a:t>
            </a:r>
            <a:r>
              <a:rPr lang="en-US" sz="2400" dirty="0" smtClean="0">
                <a:solidFill>
                  <a:srgbClr val="002060"/>
                </a:solidFill>
              </a:rPr>
              <a:t>sample(ref </a:t>
            </a:r>
            <a:r>
              <a:rPr lang="en-US" sz="2400" dirty="0" err="1" smtClean="0">
                <a:solidFill>
                  <a:srgbClr val="002060"/>
                </a:solidFill>
              </a:rPr>
              <a:t>pageno</a:t>
            </a:r>
            <a:r>
              <a:rPr lang="en-US" sz="2400" dirty="0" smtClean="0">
                <a:solidFill>
                  <a:srgbClr val="002060"/>
                </a:solidFill>
              </a:rPr>
              <a:t>&lt;integer&gt;)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This algorithm reads a file &amp; prints a report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Pre: 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</a:rPr>
              <a:t>Pageno</a:t>
            </a:r>
            <a:r>
              <a:rPr lang="en-US" sz="2400" dirty="0" smtClean="0">
                <a:solidFill>
                  <a:srgbClr val="002060"/>
                </a:solidFill>
              </a:rPr>
              <a:t>. must be initialized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Post: </a:t>
            </a:r>
            <a:r>
              <a:rPr lang="en-US" sz="2400" dirty="0" smtClean="0">
                <a:solidFill>
                  <a:srgbClr val="002060"/>
                </a:solidFill>
              </a:rPr>
              <a:t>	Report </a:t>
            </a:r>
            <a:r>
              <a:rPr lang="en-US" sz="2400" dirty="0" smtClean="0">
                <a:solidFill>
                  <a:srgbClr val="002060"/>
                </a:solidFill>
              </a:rPr>
              <a:t>printed. </a:t>
            </a:r>
            <a:r>
              <a:rPr lang="en-US" sz="2400" dirty="0" err="1" smtClean="0">
                <a:solidFill>
                  <a:srgbClr val="002060"/>
                </a:solidFill>
              </a:rPr>
              <a:t>Pageno</a:t>
            </a:r>
            <a:r>
              <a:rPr lang="en-US" sz="2400" dirty="0" smtClean="0">
                <a:solidFill>
                  <a:srgbClr val="002060"/>
                </a:solidFill>
              </a:rPr>
              <a:t>. Contain number of pages in report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Return: Number of lines printed</a:t>
            </a:r>
          </a:p>
        </p:txBody>
      </p:sp>
    </p:spTree>
    <p:extLst>
      <p:ext uri="{BB962C8B-B14F-4D97-AF65-F5344CB8AC3E}">
        <p14:creationId xmlns:p14="http://schemas.microsoft.com/office/powerpoint/2010/main" val="240816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140</TotalTime>
  <Words>290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Calibri</vt:lpstr>
      <vt:lpstr>Gill Sans MT</vt:lpstr>
      <vt:lpstr>Monotype Corsiva</vt:lpstr>
      <vt:lpstr>Times New Roman</vt:lpstr>
      <vt:lpstr>Wingdings</vt:lpstr>
      <vt:lpstr>Wingdings 2</vt:lpstr>
      <vt:lpstr>Dividend</vt:lpstr>
      <vt:lpstr>PowerPoint Presentation</vt:lpstr>
      <vt:lpstr>Content</vt:lpstr>
      <vt:lpstr>What is Data Structure ?</vt:lpstr>
      <vt:lpstr>Pseudo Code ???</vt:lpstr>
      <vt:lpstr>PowerPoint Presentation</vt:lpstr>
      <vt:lpstr>Abstract Data Type (ADT)</vt:lpstr>
      <vt:lpstr>Implementation of Abstract Data Type</vt:lpstr>
      <vt:lpstr>Atomic and Composite Data</vt:lpstr>
      <vt:lpstr>Algorithm Header</vt:lpstr>
      <vt:lpstr>Any Queries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Boston</dc:creator>
  <cp:lastModifiedBy>Boston</cp:lastModifiedBy>
  <cp:revision>23</cp:revision>
  <dcterms:created xsi:type="dcterms:W3CDTF">2019-02-24T14:39:41Z</dcterms:created>
  <dcterms:modified xsi:type="dcterms:W3CDTF">2019-02-24T17:23:29Z</dcterms:modified>
</cp:coreProperties>
</file>