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ar crestha" initials="sc" lastIdx="1" clrIdx="0">
    <p:extLst>
      <p:ext uri="{19B8F6BF-5375-455C-9EA6-DF929625EA0E}">
        <p15:presenceInfo xmlns:p15="http://schemas.microsoft.com/office/powerpoint/2012/main" userId="bee197fb83d567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9T21:36:05.315" idx="1">
    <p:pos x="10" y="10"/>
    <p:text/>
    <p:extLst>
      <p:ext uri="{C676402C-5697-4E1C-873F-D02D1690AC5C}">
        <p15:threadingInfo xmlns:p15="http://schemas.microsoft.com/office/powerpoint/2012/main" timeZoneBias="-345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7A10-D51D-3247-A4B4-0304B6DFB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739" y="887117"/>
            <a:ext cx="7766936" cy="1646302"/>
          </a:xfrm>
        </p:spPr>
        <p:txBody>
          <a:bodyPr/>
          <a:lstStyle/>
          <a:p>
            <a:r>
              <a:rPr lang="en-GB"/>
              <a:t>Data Structure and Algorithm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016A2-A1C8-C847-83CD-0DCEBB740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-1248705" y="5143913"/>
            <a:ext cx="7611631" cy="1285874"/>
          </a:xfrm>
        </p:spPr>
        <p:txBody>
          <a:bodyPr>
            <a:normAutofit/>
          </a:bodyPr>
          <a:lstStyle/>
          <a:p>
            <a:r>
              <a:rPr lang="en-GB"/>
              <a:t>17 DECEMBER 2018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95AE1-E4CF-0248-B59A-CBBF52ED19D3}"/>
              </a:ext>
            </a:extLst>
          </p:cNvPr>
          <p:cNvSpPr txBox="1"/>
          <p:nvPr/>
        </p:nvSpPr>
        <p:spPr>
          <a:xfrm>
            <a:off x="1429274" y="2655095"/>
            <a:ext cx="5909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Madhusudan GHIMIRE</a:t>
            </a:r>
          </a:p>
          <a:p>
            <a:r>
              <a:rPr lang="en-GB"/>
              <a:t>Sajan KHAREL</a:t>
            </a:r>
          </a:p>
          <a:p>
            <a:r>
              <a:rPr lang="en-GB"/>
              <a:t>Nitesh KHADKA</a:t>
            </a:r>
          </a:p>
          <a:p>
            <a:r>
              <a:rPr lang="en-GB"/>
              <a:t>Sagar SHRESTHA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06BD-8C00-8541-A0B9-8CBEB6A9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Topics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DC17-417E-B147-8F63-698DE239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Link list data structure</a:t>
            </a:r>
          </a:p>
          <a:p>
            <a:r>
              <a:rPr lang="en-GB"/>
              <a:t>Singly linked list </a:t>
            </a:r>
          </a:p>
          <a:p>
            <a:r>
              <a:rPr lang="en-GB"/>
              <a:t>Full list</a:t>
            </a:r>
          </a:p>
          <a:p>
            <a:r>
              <a:rPr lang="en-GB"/>
              <a:t>List count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1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7024-FC16-A84C-B7B5-21003379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 list data structure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D07F-E463-024C-9307-67113029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46" y="2160589"/>
            <a:ext cx="8596668" cy="3880773"/>
          </a:xfrm>
        </p:spPr>
        <p:txBody>
          <a:bodyPr/>
          <a:lstStyle/>
          <a:p>
            <a:r>
              <a:rPr lang="en-US"/>
              <a:t>A linked list is a linear data structure, in which the elements are not stored at contiguous memory locations</a:t>
            </a:r>
            <a:r>
              <a:rPr lang="en-GB"/>
              <a:t>.</a:t>
            </a:r>
          </a:p>
          <a:p>
            <a:r>
              <a:rPr lang="en-US"/>
              <a:t>The elements in a linked list are linked using pointers as shown in the below image</a:t>
            </a:r>
            <a:r>
              <a:rPr lang="en-GB"/>
              <a:t>:</a:t>
            </a:r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  <a:p>
            <a:r>
              <a:rPr lang="en-US"/>
              <a:t>In simple words, a linked list consists of nodes where each node contains a data field and a reference(link) to the next node in the list.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5A71D-63A8-9744-A6E2-A56492EC75A2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B83FE18F-5319-4A4D-BBD6-A7A2993E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05" y="3429000"/>
            <a:ext cx="7600950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7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81FD-3C63-174E-AE1C-CFCF5892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Singly linked list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147F-4F8B-F04F-B257-B10CBAE13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81" y="2154636"/>
            <a:ext cx="8596668" cy="3880773"/>
          </a:xfrm>
        </p:spPr>
        <p:txBody>
          <a:bodyPr/>
          <a:lstStyle/>
          <a:p>
            <a:r>
              <a:rPr lang="en-US"/>
              <a:t>It is the most common</a:t>
            </a:r>
            <a:r>
              <a:rPr lang="en-GB"/>
              <a:t>.</a:t>
            </a:r>
          </a:p>
          <a:p>
            <a:r>
              <a:rPr lang="en-US"/>
              <a:t>Each node has data and a pointer to the next node</a:t>
            </a:r>
            <a:r>
              <a:rPr lang="en-GB"/>
              <a:t>.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7CB1BF2-D112-D84A-8154-BF68DB3A5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8" y="3143161"/>
            <a:ext cx="8128000" cy="17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135F-E197-4B4A-820E-56C420B8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A2E1-F8BE-E540-BC86-87C5BD2F1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/>
              <a:t>Node is represented as</a:t>
            </a:r>
            <a:r>
              <a:rPr lang="en-GB"/>
              <a:t>:</a:t>
            </a:r>
          </a:p>
          <a:p>
            <a:pPr marL="0" indent="0">
              <a:buNone/>
            </a:pPr>
            <a:r>
              <a:rPr lang="en-US"/>
              <a:t> struct node {</a:t>
            </a:r>
            <a:endParaRPr lang="en-GB"/>
          </a:p>
          <a:p>
            <a:pPr marL="0" indent="0">
              <a:buNone/>
            </a:pPr>
            <a:r>
              <a:rPr lang="en-US"/>
              <a:t>int data; </a:t>
            </a:r>
            <a:endParaRPr lang="en-GB"/>
          </a:p>
          <a:p>
            <a:pPr marL="0" indent="0">
              <a:buNone/>
            </a:pPr>
            <a:r>
              <a:rPr lang="en-US"/>
              <a:t>struct node *next; </a:t>
            </a:r>
            <a:endParaRPr lang="en-GB"/>
          </a:p>
          <a:p>
            <a:pPr marL="0" indent="0">
              <a:buNone/>
            </a:pPr>
            <a:r>
              <a:rPr lang="en-GB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6591-E3ED-2D4F-8BE4-D80C5196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 count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62F2-DEDE-F940-8621-CD4F59BD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It is used to count the numbers of link list.</a:t>
            </a:r>
          </a:p>
          <a:p>
            <a:pPr marL="0" indent="0">
              <a:buNone/>
            </a:pPr>
            <a:r>
              <a:rPr lang="en-GB"/>
              <a:t>Struct node</a:t>
            </a:r>
          </a:p>
          <a:p>
            <a:pPr marL="0" indent="0">
              <a:buNone/>
            </a:pPr>
            <a:r>
              <a:rPr lang="en-GB"/>
              <a:t>{</a:t>
            </a:r>
          </a:p>
          <a:p>
            <a:pPr marL="0" indent="0">
              <a:buNone/>
            </a:pPr>
            <a:r>
              <a:rPr lang="en-US"/>
              <a:t>int NodeCount() </a:t>
            </a:r>
            <a:endParaRPr lang="en-GB"/>
          </a:p>
          <a:p>
            <a:pPr marL="0" indent="0">
              <a:buNone/>
            </a:pPr>
            <a:r>
              <a:rPr lang="en-US"/>
              <a:t>{ int ctr = O;</a:t>
            </a:r>
            <a:endParaRPr lang="en-GB"/>
          </a:p>
          <a:p>
            <a:pPr marL="0" indent="0">
              <a:buNone/>
            </a:pPr>
            <a:r>
              <a:rPr lang="en-US"/>
              <a:t> struct node *tmp;</a:t>
            </a:r>
            <a:endParaRPr lang="en-GB"/>
          </a:p>
          <a:p>
            <a:pPr marL="0" indent="0">
              <a:buNone/>
            </a:pPr>
            <a:r>
              <a:rPr lang="en-US"/>
              <a:t> tmp = stnode; </a:t>
            </a:r>
            <a:endParaRPr lang="en-GB"/>
          </a:p>
          <a:p>
            <a:pPr marL="0" indent="0">
              <a:buNone/>
            </a:pPr>
            <a:r>
              <a:rPr lang="en-US"/>
              <a:t>while(tmp != NULL) </a:t>
            </a:r>
            <a:endParaRPr lang="en-GB"/>
          </a:p>
          <a:p>
            <a:pPr marL="0" indent="0">
              <a:buNone/>
            </a:pPr>
            <a:r>
              <a:rPr lang="en-US"/>
              <a:t>{ ctr++; tmp = tmp-&gt;nextpt } </a:t>
            </a:r>
            <a:endParaRPr lang="en-GB"/>
          </a:p>
          <a:p>
            <a:pPr marL="0" indent="0">
              <a:buNone/>
            </a:pPr>
            <a:r>
              <a:rPr lang="en-US"/>
              <a:t>return ctr; </a:t>
            </a:r>
            <a:r>
              <a:rPr lang="en-GB"/>
              <a:t>}}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54A8-9A51-4C4B-84C8-EDC07D56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Full list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AF44-2280-914A-8BEC-62D8A37C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list which is full and there is no space in the list is known as full list. 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F8586-A8DE-134A-A3F6-481E102E1E47}"/>
              </a:ext>
            </a:extLst>
          </p:cNvPr>
          <p:cNvSpPr txBox="1"/>
          <p:nvPr/>
        </p:nvSpPr>
        <p:spPr>
          <a:xfrm>
            <a:off x="1333081" y="2902041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6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Data Structure and Algorithm </vt:lpstr>
      <vt:lpstr>Topics</vt:lpstr>
      <vt:lpstr>Link list data structure </vt:lpstr>
      <vt:lpstr>Singly linked list </vt:lpstr>
      <vt:lpstr>PowerPoint Presentation</vt:lpstr>
      <vt:lpstr>List count </vt:lpstr>
      <vt:lpstr>Full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</dc:title>
  <dc:creator>sagar crestha</dc:creator>
  <cp:lastModifiedBy>sagar crestha</cp:lastModifiedBy>
  <cp:revision>10</cp:revision>
  <dcterms:created xsi:type="dcterms:W3CDTF">2018-12-09T15:45:27Z</dcterms:created>
  <dcterms:modified xsi:type="dcterms:W3CDTF">2018-12-17T01:53:42Z</dcterms:modified>
</cp:coreProperties>
</file>