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E64-E69C-4ACF-81C8-B242B0A0963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2514600"/>
            <a:ext cx="1016597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of Algorithm</a:t>
            </a:r>
            <a:br>
              <a:rPr lang="en-US" dirty="0" smtClean="0"/>
            </a:br>
            <a:r>
              <a:rPr lang="en-US" dirty="0" smtClean="0"/>
              <a:t>(FA)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Omkar Basnet</a:t>
            </a:r>
          </a:p>
          <a:p>
            <a:pPr algn="r"/>
            <a:r>
              <a:rPr lang="en-US" dirty="0" smtClean="0"/>
              <a:t> Academic </a:t>
            </a:r>
            <a:r>
              <a:rPr lang="en-US" dirty="0" err="1" smtClean="0"/>
              <a:t>Incharge</a:t>
            </a:r>
            <a:r>
              <a:rPr lang="en-US" dirty="0" smtClean="0"/>
              <a:t> , CSIT/BCA</a:t>
            </a:r>
          </a:p>
          <a:p>
            <a:pPr algn="r"/>
            <a:r>
              <a:rPr lang="en-US" dirty="0" smtClean="0"/>
              <a:t>Texas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of chapter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Calculate the running time of following algorithms:</a:t>
            </a:r>
          </a:p>
          <a:p>
            <a:pPr lvl="1"/>
            <a:r>
              <a:rPr lang="en-US" sz="2800" dirty="0" smtClean="0"/>
              <a:t>Evaluating the given number prime or not</a:t>
            </a:r>
          </a:p>
          <a:p>
            <a:pPr lvl="1"/>
            <a:r>
              <a:rPr lang="en-US" sz="2800" dirty="0" smtClean="0"/>
              <a:t>Calculating sum of n numbers.</a:t>
            </a:r>
          </a:p>
          <a:p>
            <a:pPr lvl="1"/>
            <a:r>
              <a:rPr lang="en-US" sz="2800" dirty="0" smtClean="0"/>
              <a:t>Addition of 2*2 matrix using array</a:t>
            </a:r>
          </a:p>
          <a:p>
            <a:pPr lvl="1"/>
            <a:r>
              <a:rPr lang="en-US" sz="2800" dirty="0" smtClean="0"/>
              <a:t>Evaluating given number even or odd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given number even or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Print (Enter number) // constant time (unit time)== 1</a:t>
            </a:r>
          </a:p>
          <a:p>
            <a:pPr marL="0" indent="0">
              <a:buNone/>
            </a:pPr>
            <a:r>
              <a:rPr lang="en-US" dirty="0" smtClean="0"/>
              <a:t>Scan(“%</a:t>
            </a:r>
            <a:r>
              <a:rPr lang="en-US" dirty="0" err="1" smtClean="0"/>
              <a:t>d”,n</a:t>
            </a:r>
            <a:r>
              <a:rPr lang="en-US" dirty="0" smtClean="0"/>
              <a:t>) // unit time ==1</a:t>
            </a:r>
          </a:p>
          <a:p>
            <a:pPr marL="0" indent="0">
              <a:buNone/>
            </a:pPr>
            <a:r>
              <a:rPr lang="en-US" dirty="0" smtClean="0"/>
              <a:t>If(n%10==0)  // constant time  c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print (“even”) //1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Else {</a:t>
            </a:r>
          </a:p>
          <a:p>
            <a:pPr marL="457200" lvl="1" indent="0">
              <a:buNone/>
            </a:pPr>
            <a:r>
              <a:rPr lang="en-US" dirty="0" smtClean="0"/>
              <a:t>Print(“odd”)  // 1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Total time is 1+1+C+(</a:t>
            </a:r>
            <a:r>
              <a:rPr lang="en-US" dirty="0" smtClean="0">
                <a:solidFill>
                  <a:srgbClr val="FF0000"/>
                </a:solidFill>
              </a:rPr>
              <a:t>either if i.e. 1 or else 1</a:t>
            </a:r>
            <a:r>
              <a:rPr lang="en-US" dirty="0" smtClean="0"/>
              <a:t>) </a:t>
            </a:r>
            <a:r>
              <a:rPr lang="en-US" sz="2600" b="1" dirty="0" smtClean="0">
                <a:solidFill>
                  <a:srgbClr val="00B050"/>
                </a:solidFill>
              </a:rPr>
              <a:t>choose larger runtime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But the complexity of both subroutines are same so</a:t>
            </a:r>
          </a:p>
          <a:p>
            <a:pPr marL="0" indent="0">
              <a:buNone/>
            </a:pPr>
            <a:r>
              <a:rPr lang="en-US" dirty="0" smtClean="0"/>
              <a:t>T.C.= 1+1+C+1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Chapter three(</a:t>
            </a:r>
            <a:r>
              <a:rPr lang="en-US" sz="4000" dirty="0" smtClean="0"/>
              <a:t>8 teaching hours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Algorithm</a:t>
            </a:r>
          </a:p>
          <a:p>
            <a:pPr marL="457200" lvl="1" indent="0" algn="just">
              <a:buNone/>
            </a:pPr>
            <a:r>
              <a:rPr lang="en-US" sz="2600" dirty="0" smtClean="0"/>
              <a:t>(Running time analysis)</a:t>
            </a:r>
          </a:p>
          <a:p>
            <a:pPr algn="just"/>
            <a:r>
              <a:rPr lang="en-US" sz="2800" dirty="0" smtClean="0"/>
              <a:t>Analysis of </a:t>
            </a:r>
            <a:r>
              <a:rPr lang="en-US" sz="2800" b="1" dirty="0" smtClean="0"/>
              <a:t>Brute-Force maxima Algorithm</a:t>
            </a:r>
          </a:p>
          <a:p>
            <a:pPr algn="just"/>
            <a:r>
              <a:rPr lang="en-US" sz="2800" dirty="0" smtClean="0"/>
              <a:t>Introduction of </a:t>
            </a:r>
            <a:r>
              <a:rPr lang="en-US" sz="2800" b="1" dirty="0"/>
              <a:t>P</a:t>
            </a:r>
            <a:r>
              <a:rPr lang="en-US" sz="2800" b="1" dirty="0" smtClean="0"/>
              <a:t>lane Sweep </a:t>
            </a:r>
            <a:r>
              <a:rPr lang="en-US" sz="2800" b="1" dirty="0"/>
              <a:t>A</a:t>
            </a:r>
            <a:r>
              <a:rPr lang="en-US" sz="2800" b="1" dirty="0" smtClean="0"/>
              <a:t>lgorithm</a:t>
            </a:r>
          </a:p>
          <a:p>
            <a:pPr algn="just"/>
            <a:r>
              <a:rPr lang="en-US" sz="2800" dirty="0" smtClean="0"/>
              <a:t>Comparison</a:t>
            </a:r>
            <a:r>
              <a:rPr lang="en-US" sz="2800" b="1" dirty="0" smtClean="0"/>
              <a:t> between plane sweep and Brute-Force Algorithm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438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Analysis </a:t>
            </a:r>
            <a:r>
              <a:rPr lang="en-US" sz="4000" dirty="0"/>
              <a:t>of Brute-Force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Brute-Force Algorithm </a:t>
            </a:r>
            <a:endParaRPr lang="en-US" sz="2000" b="1" dirty="0" smtClean="0"/>
          </a:p>
          <a:p>
            <a:pPr lvl="1" algn="just"/>
            <a:r>
              <a:rPr lang="en-US" dirty="0" smtClean="0"/>
              <a:t>It is straight forward approach to solve a problem , usually based on the problem statement and definition of the concept involved.</a:t>
            </a:r>
          </a:p>
          <a:p>
            <a:pPr lvl="1" algn="just"/>
            <a:r>
              <a:rPr lang="en-US" sz="1800" dirty="0" smtClean="0"/>
              <a:t>Applicable to a very wide variety of problems such as sorting , searching , matrix multiplication , string matching etc.</a:t>
            </a:r>
          </a:p>
          <a:p>
            <a:pPr lvl="1" algn="just"/>
            <a:r>
              <a:rPr lang="en-US" sz="1800" dirty="0" smtClean="0"/>
              <a:t>The analysis of brute-force algorithm can be done in 3-sum technique to find out the unique pair of sets</a:t>
            </a:r>
          </a:p>
        </p:txBody>
      </p:sp>
    </p:spTree>
    <p:extLst>
      <p:ext uri="{BB962C8B-B14F-4D97-AF65-F5344CB8AC3E}">
        <p14:creationId xmlns:p14="http://schemas.microsoft.com/office/powerpoint/2010/main" val="36535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756" y="2133600"/>
            <a:ext cx="5232320" cy="3777622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b="1" dirty="0" smtClean="0"/>
              <a:t>3-sum technique to find out the unique pair of sets</a:t>
            </a:r>
          </a:p>
          <a:p>
            <a:pPr marL="914400" lvl="2" indent="0" algn="just">
              <a:spcBef>
                <a:spcPts val="0"/>
              </a:spcBef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f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or(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=0;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&lt;n;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++)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{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for(j=0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j&lt;n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j++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{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for(k=0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k&lt;n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k++)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{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If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],a[j],a[k]== 0)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{     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count ++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return (a[</a:t>
            </a:r>
            <a:r>
              <a:rPr lang="en-US" sz="1600" dirty="0" err="1" smtClean="0">
                <a:latin typeface="Bodoni MT" panose="02070603080606020203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Bodoni MT" panose="02070603080606020203" pitchFamily="18" charset="0"/>
                <a:cs typeface="Arial" panose="020B0604020202020204" pitchFamily="34" charset="0"/>
              </a:rPr>
              <a:t>],a[j],a[k</a:t>
            </a: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]);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		}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Bodoni MT" panose="02070603080606020203" pitchFamily="18" charset="0"/>
                <a:cs typeface="Arial" panose="020B0604020202020204" pitchFamily="34" charset="0"/>
              </a:rPr>
              <a:t>	}</a:t>
            </a:r>
            <a:endParaRPr lang="en-US" sz="16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lvl="2" algn="just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total complexity of 3-sum brute-force algorithm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:</a:t>
            </a:r>
          </a:p>
          <a:p>
            <a:r>
              <a:rPr lang="en-US" dirty="0" smtClean="0"/>
              <a:t>They need to store given sets and the matching status along with number of matching sets so</a:t>
            </a:r>
          </a:p>
          <a:p>
            <a:r>
              <a:rPr lang="en-US" dirty="0" smtClean="0"/>
              <a:t>Space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706" y="635397"/>
            <a:ext cx="4259431" cy="2457757"/>
          </a:xfrm>
        </p:spPr>
        <p:txBody>
          <a:bodyPr>
            <a:normAutofit/>
          </a:bodyPr>
          <a:lstStyle/>
          <a:p>
            <a:pPr algn="just"/>
            <a:r>
              <a:rPr lang="en-US" sz="5400" b="1" dirty="0" smtClean="0"/>
              <a:t>Brute-Force </a:t>
            </a:r>
            <a:r>
              <a:rPr lang="en-US" sz="5400" b="1" dirty="0"/>
              <a:t>Algorithm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74333" y="3556000"/>
            <a:ext cx="3093156" cy="2343933"/>
          </a:xfrm>
        </p:spPr>
        <p:txBody>
          <a:bodyPr/>
          <a:lstStyle/>
          <a:p>
            <a:r>
              <a:rPr lang="en-US" b="1" dirty="0" smtClean="0"/>
              <a:t>How does it works ???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37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b="1" dirty="0"/>
              <a:t>Brute-Force Algorithm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COMPLETE THIS CLASSWORK</a:t>
            </a:r>
          </a:p>
          <a:p>
            <a:pPr lvl="1"/>
            <a:r>
              <a:rPr lang="en-US" dirty="0" smtClean="0"/>
              <a:t>Consider the value of n=3 and trace the </a:t>
            </a:r>
            <a:r>
              <a:rPr lang="en-US" smtClean="0"/>
              <a:t>Brute-force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156" y="2427111"/>
            <a:ext cx="888435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379" y="2452910"/>
            <a:ext cx="9122656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LETS SEE YOU ON NEXT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CLASS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E38B1-C59E-497B-9E26-B021227C50A2}"/>
</file>

<file path=customXml/itemProps2.xml><?xml version="1.0" encoding="utf-8"?>
<ds:datastoreItem xmlns:ds="http://schemas.openxmlformats.org/officeDocument/2006/customXml" ds:itemID="{9C46F8ED-B3DC-472F-A5F7-15A402C30202}"/>
</file>

<file path=customXml/itemProps3.xml><?xml version="1.0" encoding="utf-8"?>
<ds:datastoreItem xmlns:ds="http://schemas.openxmlformats.org/officeDocument/2006/customXml" ds:itemID="{971EC2F2-CAE7-422B-9CC1-8538E4AAB0A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</TotalTime>
  <Words>324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Bodoni MT</vt:lpstr>
      <vt:lpstr>Century Gothic</vt:lpstr>
      <vt:lpstr>Wingdings 3</vt:lpstr>
      <vt:lpstr>Wisp</vt:lpstr>
      <vt:lpstr>Fundamentals of Algorithm (FA)</vt:lpstr>
      <vt:lpstr>Revision of chapter 2:</vt:lpstr>
      <vt:lpstr>Evaluating given number even or odd</vt:lpstr>
      <vt:lpstr>Chapter three(8 teaching hours)</vt:lpstr>
      <vt:lpstr>Analysis of Brute-Force Algorithm</vt:lpstr>
      <vt:lpstr>Brute-Force Algorithm </vt:lpstr>
      <vt:lpstr>Brute-Force Algorithm </vt:lpstr>
      <vt:lpstr>Brute-Force Algorithm </vt:lpstr>
      <vt:lpstr>   LETS SEE YOU ON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 (FA)</dc:title>
  <dc:creator>Omkar Basnet</dc:creator>
  <cp:lastModifiedBy>Omkar Basnet</cp:lastModifiedBy>
  <cp:revision>52</cp:revision>
  <dcterms:created xsi:type="dcterms:W3CDTF">2020-06-02T14:15:31Z</dcterms:created>
  <dcterms:modified xsi:type="dcterms:W3CDTF">2020-06-11T14:49:32Z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