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E64-E69C-4ACF-81C8-B242B0A0963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2514600"/>
            <a:ext cx="1016597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of Algorithm</a:t>
            </a:r>
            <a:br>
              <a:rPr lang="en-US" dirty="0" smtClean="0"/>
            </a:br>
            <a:r>
              <a:rPr lang="en-US" dirty="0" smtClean="0"/>
              <a:t>(FA)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Omkar Basnet</a:t>
            </a:r>
          </a:p>
          <a:p>
            <a:pPr algn="r"/>
            <a:r>
              <a:rPr lang="en-US" dirty="0" smtClean="0"/>
              <a:t> Academic </a:t>
            </a:r>
            <a:r>
              <a:rPr lang="en-US" dirty="0" err="1" smtClean="0"/>
              <a:t>Incharge</a:t>
            </a:r>
            <a:r>
              <a:rPr lang="en-US" dirty="0" smtClean="0"/>
              <a:t> , CSIT/BCA</a:t>
            </a:r>
          </a:p>
          <a:p>
            <a:pPr algn="r"/>
            <a:r>
              <a:rPr lang="en-US" dirty="0" smtClean="0"/>
              <a:t>Texas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5046133" cy="128089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Brute-Force </a:t>
            </a:r>
            <a:r>
              <a:rPr lang="en-US" sz="4000" b="1" dirty="0" smtClean="0"/>
              <a:t> maxima  Algorithm </a:t>
            </a:r>
            <a:endParaRPr lang="en-US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998134"/>
            <a:ext cx="4572328" cy="460586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4" y="0"/>
            <a:ext cx="5005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5046133" cy="128089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Brute-Force </a:t>
            </a:r>
            <a:r>
              <a:rPr lang="en-US" sz="4000" b="1" dirty="0" smtClean="0"/>
              <a:t> maxima  Algorithm </a:t>
            </a:r>
            <a:endParaRPr lang="en-US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998134"/>
            <a:ext cx="4572328" cy="460586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98" y="0"/>
            <a:ext cx="550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Working Mechanism</a:t>
            </a:r>
          </a:p>
          <a:p>
            <a:pPr lvl="1"/>
            <a:r>
              <a:rPr lang="en-US" sz="2400" dirty="0" smtClean="0"/>
              <a:t>Sweep the vertical line across the plane from left to right.</a:t>
            </a:r>
          </a:p>
          <a:p>
            <a:pPr lvl="1"/>
            <a:r>
              <a:rPr lang="en-US" sz="2400" dirty="0" smtClean="0"/>
              <a:t>After sweeping from left to right , we will find out the maximum point sets.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For simplicity we will assume no Y-  coordinates are same.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6" y="2133600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total complexity of plane sweep algorithm is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445" y="1908911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20" y="1814689"/>
            <a:ext cx="5339291" cy="4573538"/>
          </a:xfrm>
        </p:spPr>
      </p:pic>
    </p:spTree>
    <p:extLst>
      <p:ext uri="{BB962C8B-B14F-4D97-AF65-F5344CB8AC3E}">
        <p14:creationId xmlns:p14="http://schemas.microsoft.com/office/powerpoint/2010/main" val="30979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445" y="1908911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4" y="1904999"/>
            <a:ext cx="5900732" cy="3920067"/>
          </a:xfrm>
        </p:spPr>
      </p:pic>
    </p:spTree>
    <p:extLst>
      <p:ext uri="{BB962C8B-B14F-4D97-AF65-F5344CB8AC3E}">
        <p14:creationId xmlns:p14="http://schemas.microsoft.com/office/powerpoint/2010/main" val="3296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445" y="1908911"/>
            <a:ext cx="5232320" cy="3777622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r>
              <a:rPr lang="en-US" sz="1600" dirty="0" smtClean="0"/>
              <a:t>Note : (2,5) is not the </a:t>
            </a:r>
            <a:r>
              <a:rPr lang="en-US" sz="1600" smtClean="0"/>
              <a:t>stack </a:t>
            </a:r>
          </a:p>
          <a:p>
            <a:pPr marL="914400" lvl="2" indent="0" algn="just">
              <a:buNone/>
            </a:pPr>
            <a:r>
              <a:rPr lang="en-US" sz="1600" smtClean="0"/>
              <a:t>element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5" y="1699450"/>
            <a:ext cx="6063585" cy="4848106"/>
          </a:xfrm>
        </p:spPr>
      </p:pic>
    </p:spTree>
    <p:extLst>
      <p:ext uri="{BB962C8B-B14F-4D97-AF65-F5344CB8AC3E}">
        <p14:creationId xmlns:p14="http://schemas.microsoft.com/office/powerpoint/2010/main" val="38514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445" y="1908911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96" y="1737699"/>
            <a:ext cx="6080027" cy="4764701"/>
          </a:xfrm>
        </p:spPr>
      </p:pic>
    </p:spTree>
    <p:extLst>
      <p:ext uri="{BB962C8B-B14F-4D97-AF65-F5344CB8AC3E}">
        <p14:creationId xmlns:p14="http://schemas.microsoft.com/office/powerpoint/2010/main" val="16968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445" y="1908911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42" y="1688442"/>
            <a:ext cx="5955560" cy="4678491"/>
          </a:xfrm>
        </p:spPr>
      </p:pic>
    </p:spTree>
    <p:extLst>
      <p:ext uri="{BB962C8B-B14F-4D97-AF65-F5344CB8AC3E}">
        <p14:creationId xmlns:p14="http://schemas.microsoft.com/office/powerpoint/2010/main" val="222388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575520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9778" y="2383045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33" y="98494"/>
            <a:ext cx="4551678" cy="6724592"/>
          </a:xfrm>
        </p:spPr>
      </p:pic>
    </p:spTree>
    <p:extLst>
      <p:ext uri="{BB962C8B-B14F-4D97-AF65-F5344CB8AC3E}">
        <p14:creationId xmlns:p14="http://schemas.microsoft.com/office/powerpoint/2010/main" val="25515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of chapter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Calculate the running time of following algorithms:</a:t>
            </a:r>
          </a:p>
          <a:p>
            <a:pPr lvl="1"/>
            <a:r>
              <a:rPr lang="en-US" sz="2800" dirty="0" smtClean="0"/>
              <a:t>Evaluating the given number prime or not</a:t>
            </a:r>
          </a:p>
          <a:p>
            <a:pPr lvl="1"/>
            <a:r>
              <a:rPr lang="en-US" sz="2800" dirty="0" smtClean="0"/>
              <a:t>Calculating sum of n numbers.</a:t>
            </a:r>
          </a:p>
          <a:p>
            <a:pPr lvl="1"/>
            <a:r>
              <a:rPr lang="en-US" sz="2800" dirty="0" smtClean="0"/>
              <a:t>Addition of 2*2 matrix using array</a:t>
            </a:r>
          </a:p>
          <a:p>
            <a:pPr lvl="1"/>
            <a:r>
              <a:rPr lang="en-US" sz="2800" dirty="0" smtClean="0"/>
              <a:t>Evaluating given number even or odd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575520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dirty="0"/>
              <a:t>Plane Sweep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9778" y="2383045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23" y="61526"/>
            <a:ext cx="4571999" cy="6796474"/>
          </a:xfrm>
        </p:spPr>
      </p:pic>
    </p:spTree>
    <p:extLst>
      <p:ext uri="{BB962C8B-B14F-4D97-AF65-F5344CB8AC3E}">
        <p14:creationId xmlns:p14="http://schemas.microsoft.com/office/powerpoint/2010/main" val="58724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912" y="624110"/>
            <a:ext cx="4143021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dirty="0" smtClean="0"/>
              <a:t>Plane Sweep </a:t>
            </a:r>
            <a:r>
              <a:rPr lang="en-US" sz="54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9778" y="2383045"/>
            <a:ext cx="5232320" cy="3777622"/>
          </a:xfrm>
        </p:spPr>
        <p:txBody>
          <a:bodyPr>
            <a:normAutofit/>
          </a:bodyPr>
          <a:lstStyle/>
          <a:p>
            <a:pPr lvl="1" algn="just"/>
            <a:r>
              <a:rPr lang="en-US" sz="1800" b="1" dirty="0" smtClean="0"/>
              <a:t>Algorithm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Plane-sweep –maxima(n, p[1,…….., n])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Sort the p in increasing order of x.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Initialize stack s.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S.notempty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() &amp;&amp;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s.top.Y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&lt; p[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S.POP()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Do S.PUSH(p[</a:t>
            </a:r>
            <a:r>
              <a:rPr lang="en-US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] )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doni MT" panose="02070603080606020203" pitchFamily="18" charset="0"/>
                <a:cs typeface="Arial" panose="020B0604020202020204" pitchFamily="34" charset="0"/>
              </a:rPr>
              <a:t>Output The content of STACK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78" y="0"/>
            <a:ext cx="5601322" cy="7150129"/>
          </a:xfrm>
        </p:spPr>
      </p:pic>
    </p:spTree>
    <p:extLst>
      <p:ext uri="{BB962C8B-B14F-4D97-AF65-F5344CB8AC3E}">
        <p14:creationId xmlns:p14="http://schemas.microsoft.com/office/powerpoint/2010/main" val="136963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156" y="2427111"/>
            <a:ext cx="888435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379" y="2452910"/>
            <a:ext cx="9122656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LETS SEE YOU ON NEXT CLASS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given number even or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Print (Enter number) // constant time (unit time)== 1</a:t>
            </a:r>
          </a:p>
          <a:p>
            <a:pPr marL="0" indent="0">
              <a:buNone/>
            </a:pPr>
            <a:r>
              <a:rPr lang="en-US" dirty="0" smtClean="0"/>
              <a:t>Scan(“%</a:t>
            </a:r>
            <a:r>
              <a:rPr lang="en-US" dirty="0" err="1" smtClean="0"/>
              <a:t>d”,n</a:t>
            </a:r>
            <a:r>
              <a:rPr lang="en-US" dirty="0" smtClean="0"/>
              <a:t>) // unit time ==1</a:t>
            </a:r>
          </a:p>
          <a:p>
            <a:pPr marL="0" indent="0">
              <a:buNone/>
            </a:pPr>
            <a:r>
              <a:rPr lang="en-US" dirty="0" smtClean="0"/>
              <a:t>If(n%10==0)  // constant time  c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print (“even”) //1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{</a:t>
            </a:r>
          </a:p>
          <a:p>
            <a:pPr marL="457200" lvl="1" indent="0">
              <a:buNone/>
            </a:pPr>
            <a:r>
              <a:rPr lang="en-US" dirty="0" smtClean="0"/>
              <a:t>Print(“odd”)  // 1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Total time is 1+1+C+(</a:t>
            </a:r>
            <a:r>
              <a:rPr lang="en-US" dirty="0" smtClean="0">
                <a:solidFill>
                  <a:srgbClr val="FF0000"/>
                </a:solidFill>
              </a:rPr>
              <a:t>either if i.e. 1 or else 1</a:t>
            </a:r>
            <a:r>
              <a:rPr lang="en-US" dirty="0" smtClean="0"/>
              <a:t>) </a:t>
            </a:r>
            <a:r>
              <a:rPr lang="en-US" sz="2600" b="1" dirty="0" smtClean="0">
                <a:solidFill>
                  <a:srgbClr val="00B050"/>
                </a:solidFill>
              </a:rPr>
              <a:t>choose larger runtime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But the complexity of both subroutines are same so</a:t>
            </a:r>
          </a:p>
          <a:p>
            <a:pPr marL="0" indent="0">
              <a:buNone/>
            </a:pPr>
            <a:r>
              <a:rPr lang="en-US" dirty="0" smtClean="0"/>
              <a:t>T.C.= 1+1+C+1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Chapter three(</a:t>
            </a:r>
            <a:r>
              <a:rPr lang="en-US" sz="4000" dirty="0" smtClean="0"/>
              <a:t>8 teaching hours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Algorithm</a:t>
            </a:r>
          </a:p>
          <a:p>
            <a:pPr marL="457200" lvl="1" indent="0" algn="just">
              <a:buNone/>
            </a:pPr>
            <a:r>
              <a:rPr lang="en-US" sz="2600" dirty="0" smtClean="0"/>
              <a:t>(Running time analysis)</a:t>
            </a:r>
          </a:p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maxima Algorithm</a:t>
            </a:r>
          </a:p>
          <a:p>
            <a:pPr algn="just"/>
            <a:r>
              <a:rPr lang="en-US" sz="2800" dirty="0" smtClean="0"/>
              <a:t>Introduction of </a:t>
            </a:r>
            <a:r>
              <a:rPr lang="en-US" sz="2800" b="1" dirty="0"/>
              <a:t>P</a:t>
            </a:r>
            <a:r>
              <a:rPr lang="en-US" sz="2800" b="1" dirty="0" smtClean="0"/>
              <a:t>lane Sweep </a:t>
            </a:r>
            <a:r>
              <a:rPr lang="en-US" sz="2800" b="1" dirty="0"/>
              <a:t>A</a:t>
            </a:r>
            <a:r>
              <a:rPr lang="en-US" sz="2800" b="1" dirty="0" smtClean="0"/>
              <a:t>lgorithm</a:t>
            </a:r>
          </a:p>
          <a:p>
            <a:pPr algn="just"/>
            <a:r>
              <a:rPr lang="en-US" sz="2800" dirty="0" smtClean="0"/>
              <a:t>Comparison</a:t>
            </a:r>
            <a:r>
              <a:rPr lang="en-US" sz="2800" b="1" dirty="0" smtClean="0"/>
              <a:t> between plane sweep and Brute-Force Algorithm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43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Analysis </a:t>
            </a:r>
            <a:r>
              <a:rPr lang="en-US" sz="4000" dirty="0"/>
              <a:t>of Brute-Force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Brute-Force Algorithm </a:t>
            </a:r>
            <a:endParaRPr lang="en-US" sz="2000" b="1" dirty="0" smtClean="0"/>
          </a:p>
          <a:p>
            <a:pPr lvl="1" algn="just"/>
            <a:r>
              <a:rPr lang="en-US" dirty="0" smtClean="0"/>
              <a:t>It is straight forward approach to solve a problem , usually based on the problem statement and definition of the concept involved.</a:t>
            </a:r>
          </a:p>
          <a:p>
            <a:pPr lvl="1" algn="just"/>
            <a:r>
              <a:rPr lang="en-US" sz="1800" dirty="0" smtClean="0"/>
              <a:t>Applicable to a very wide variety of problems such as sorting , searching , matrix multiplication , string matching etc.</a:t>
            </a:r>
          </a:p>
          <a:p>
            <a:pPr lvl="1" algn="just"/>
            <a:r>
              <a:rPr lang="en-US" sz="1800" dirty="0" smtClean="0"/>
              <a:t>The analysis of brute-force algorithm can be done in 3-sum technique to find out the unique pair of sets</a:t>
            </a:r>
          </a:p>
        </p:txBody>
      </p:sp>
    </p:spTree>
    <p:extLst>
      <p:ext uri="{BB962C8B-B14F-4D97-AF65-F5344CB8AC3E}">
        <p14:creationId xmlns:p14="http://schemas.microsoft.com/office/powerpoint/2010/main" val="36535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6" y="2133600"/>
            <a:ext cx="5232320" cy="3777622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b="1" dirty="0" smtClean="0"/>
              <a:t>3-sum technique to find out the unique pair of sets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f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or(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=0;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&lt;n;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++)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{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for(j=0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j&lt;n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j++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{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for(k=0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k++)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{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If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],a[j],a[k]== 0)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{     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count ++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return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],a[j],a[k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]);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}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total complexity of 3-sum brute-force algorithm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:</a:t>
            </a:r>
          </a:p>
          <a:p>
            <a:r>
              <a:rPr lang="en-US" dirty="0" smtClean="0"/>
              <a:t>They need to store given sets and the matching status along with number of matching sets so</a:t>
            </a:r>
          </a:p>
          <a:p>
            <a:r>
              <a:rPr lang="en-US" dirty="0" smtClean="0"/>
              <a:t>Space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706" y="635397"/>
            <a:ext cx="4259431" cy="2457757"/>
          </a:xfrm>
        </p:spPr>
        <p:txBody>
          <a:bodyPr>
            <a:normAutofit/>
          </a:bodyPr>
          <a:lstStyle/>
          <a:p>
            <a:pPr algn="just"/>
            <a:r>
              <a:rPr lang="en-US" sz="5400" b="1" dirty="0" smtClean="0"/>
              <a:t>Brute-Force </a:t>
            </a:r>
            <a:r>
              <a:rPr lang="en-US" sz="5400" b="1" dirty="0"/>
              <a:t>Algorithm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74333" y="3556000"/>
            <a:ext cx="3093156" cy="2343933"/>
          </a:xfrm>
        </p:spPr>
        <p:txBody>
          <a:bodyPr/>
          <a:lstStyle/>
          <a:p>
            <a:r>
              <a:rPr lang="en-US" b="1" dirty="0" smtClean="0"/>
              <a:t>How does it works ???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37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COMPLETE THIS CLASSWORK</a:t>
            </a:r>
          </a:p>
          <a:p>
            <a:pPr lvl="1"/>
            <a:r>
              <a:rPr lang="en-US" dirty="0" smtClean="0"/>
              <a:t>Consider the value of n=3 and trace the </a:t>
            </a:r>
            <a:r>
              <a:rPr lang="en-US" smtClean="0"/>
              <a:t>Brute-force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99022" y="4436533"/>
            <a:ext cx="3668889" cy="316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9833855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dirty="0"/>
              <a:t>Brute-Force </a:t>
            </a:r>
            <a:r>
              <a:rPr lang="en-US" sz="5400" b="1" dirty="0" smtClean="0"/>
              <a:t> maxima  Algorithm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5" y="2133600"/>
            <a:ext cx="5519991" cy="4143022"/>
          </a:xfrm>
        </p:spPr>
        <p:txBody>
          <a:bodyPr>
            <a:normAutofit fontScale="70000" lnSpcReduction="20000"/>
          </a:bodyPr>
          <a:lstStyle/>
          <a:p>
            <a:pPr marL="457200" lvl="1" indent="0" algn="just">
              <a:buNone/>
            </a:pPr>
            <a:r>
              <a:rPr lang="en-US" sz="1800" b="1" dirty="0" smtClean="0">
                <a:latin typeface="Bodoni MT" panose="02070603080606020203" pitchFamily="18" charset="0"/>
                <a:cs typeface="Arial" panose="020B0604020202020204" pitchFamily="34" charset="0"/>
              </a:rPr>
              <a:t>MAXIMA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 n, print (1…… n)) // maximum of p(0….. </a:t>
            </a: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-1)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	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	For </a:t>
            </a:r>
            <a:r>
              <a:rPr lang="en-US" sz="18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maximal =TRUE// </a:t>
            </a:r>
            <a:r>
              <a:rPr lang="en-US" sz="1400" dirty="0" smtClean="0"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14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Bodoni MT" panose="02070603080606020203" pitchFamily="18" charset="0"/>
                <a:cs typeface="Arial" panose="020B0604020202020204" pitchFamily="34" charset="0"/>
              </a:rPr>
              <a:t>] is maximum by default</a:t>
            </a:r>
          </a:p>
          <a:p>
            <a:pPr marL="457200" lvl="1" indent="0">
              <a:buNone/>
            </a:pPr>
            <a:r>
              <a:rPr lang="en-US" sz="14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or j = 1 to n 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Bodoni MT" panose="02070603080606020203" pitchFamily="18" charset="0"/>
                <a:cs typeface="Arial" panose="020B0604020202020204" pitchFamily="34" charset="0"/>
              </a:rPr>
              <a:t>If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(I != j) </a:t>
            </a:r>
            <a:r>
              <a:rPr lang="en-US" sz="17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AND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1700" dirty="0" err="1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].X ≤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p[j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X) </a:t>
            </a:r>
            <a:r>
              <a:rPr lang="en-US" sz="17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AND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(P[</a:t>
            </a:r>
            <a:r>
              <a:rPr lang="en-US" sz="1700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≤ p[j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Y)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{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maximal =FALSE // p[</a:t>
            </a:r>
            <a:r>
              <a:rPr lang="en-US" sz="18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 is dominated by p[j]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Break;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}}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If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(maximal) </a:t>
            </a:r>
            <a:r>
              <a:rPr lang="en-US" sz="2300" b="1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output 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23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 // no one dominate p[</a:t>
            </a:r>
            <a:r>
              <a:rPr lang="en-US" sz="23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}}</a:t>
            </a:r>
            <a:endParaRPr lang="en-US" sz="2300" dirty="0">
              <a:solidFill>
                <a:schemeClr val="tx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 algn="just"/>
            <a:r>
              <a:rPr lang="en-US" sz="3400" dirty="0"/>
              <a:t>In this algorithm we will analyze the 2D maxima algorithm.</a:t>
            </a:r>
          </a:p>
          <a:p>
            <a:pPr lvl="1" algn="just"/>
            <a:r>
              <a:rPr lang="en-US" sz="3400" dirty="0">
                <a:latin typeface="Bodoni MT" panose="02070603080606020203" pitchFamily="18" charset="0"/>
                <a:cs typeface="Arial" panose="020B0604020202020204" pitchFamily="34" charset="0"/>
              </a:rPr>
              <a:t>The main aim of algorithm is to find out the maximum set/number of first loop i.e.</a:t>
            </a:r>
          </a:p>
          <a:p>
            <a:pPr marL="457200" lvl="1" indent="0" algn="ctr">
              <a:buNone/>
            </a:pP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26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].X ≥p[j].X Or P[</a:t>
            </a:r>
            <a:r>
              <a:rPr lang="en-US" sz="26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 ≥p[j].Y</a:t>
            </a:r>
            <a:endParaRPr lang="en-US" sz="23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1"/>
            <a:r>
              <a:rPr lang="en-US" sz="3400" dirty="0">
                <a:latin typeface="Bodoni MT" panose="02070603080606020203" pitchFamily="18" charset="0"/>
                <a:cs typeface="Arial" panose="020B0604020202020204" pitchFamily="34" charset="0"/>
              </a:rPr>
              <a:t>Then only produce the output.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</TotalTime>
  <Words>938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Bodoni MT</vt:lpstr>
      <vt:lpstr>Century Gothic</vt:lpstr>
      <vt:lpstr>Wingdings 3</vt:lpstr>
      <vt:lpstr>Wisp</vt:lpstr>
      <vt:lpstr>Fundamentals of Algorithm (FA)</vt:lpstr>
      <vt:lpstr>Revision of chapter 2:</vt:lpstr>
      <vt:lpstr>Evaluating given number even or odd</vt:lpstr>
      <vt:lpstr>Chapter three(8 teaching hours)</vt:lpstr>
      <vt:lpstr>Analysis of Brute-Force Algorithm</vt:lpstr>
      <vt:lpstr>Brute-Force Algorithm </vt:lpstr>
      <vt:lpstr>Brute-Force Algorithm </vt:lpstr>
      <vt:lpstr>Brute-Force Algorithm </vt:lpstr>
      <vt:lpstr>Brute-Force  maxima  Algorithm </vt:lpstr>
      <vt:lpstr>Brute-Force  maxima  Algorithm </vt:lpstr>
      <vt:lpstr>Brute-Force  maxima  Algorithm </vt:lpstr>
      <vt:lpstr>Plane Sweep Algorithm</vt:lpstr>
      <vt:lpstr>Plane Sweep Algorithm</vt:lpstr>
      <vt:lpstr>Plane Sweep Algorithm</vt:lpstr>
      <vt:lpstr>Plane Sweep Algorithm</vt:lpstr>
      <vt:lpstr>Plane Sweep Algorithm</vt:lpstr>
      <vt:lpstr>Plane Sweep Algorithm</vt:lpstr>
      <vt:lpstr>Plane Sweep Algorithm</vt:lpstr>
      <vt:lpstr>Plane Sweep Algorithm</vt:lpstr>
      <vt:lpstr>Plane Sweep Algorithm</vt:lpstr>
      <vt:lpstr>Plane Sweep Algorithm</vt:lpstr>
      <vt:lpstr>   LETS SEE YOU ON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 (FA)</dc:title>
  <dc:creator>Omkar Basnet</dc:creator>
  <cp:lastModifiedBy>Omkar Basnet</cp:lastModifiedBy>
  <cp:revision>77</cp:revision>
  <dcterms:created xsi:type="dcterms:W3CDTF">2020-06-02T14:15:31Z</dcterms:created>
  <dcterms:modified xsi:type="dcterms:W3CDTF">2020-07-10T02:13:56Z</dcterms:modified>
</cp:coreProperties>
</file>