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508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669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86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54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2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BBD0-F02B-4F3C-BC28-077B973BD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Conditional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9CFE-0F3A-4B96-ACCC-2519F1C1A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else,switch,for</a:t>
            </a:r>
            <a:r>
              <a:rPr lang="en-US" dirty="0"/>
              <a:t>-</a:t>
            </a:r>
            <a:r>
              <a:rPr lang="en-US" dirty="0" err="1"/>
              <a:t>loop,while</a:t>
            </a:r>
            <a:r>
              <a:rPr lang="en-US" dirty="0"/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7872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DCEF-B24F-44D6-9238-ECF15C31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E74B-B048-4CBA-ABF4-B1EB3943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633"/>
            <a:ext cx="9601200" cy="524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statement to specify a block of Java code to be executed if a condition is true.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if (condition)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Note that</a:t>
            </a:r>
          </a:p>
          <a:p>
            <a:pPr marL="0" indent="0">
              <a:buNone/>
            </a:pPr>
            <a:r>
              <a:rPr lang="en-US" dirty="0"/>
              <a:t>int x = 20;</a:t>
            </a:r>
          </a:p>
          <a:p>
            <a:pPr marL="0" indent="0">
              <a:buNone/>
            </a:pPr>
            <a:r>
              <a:rPr lang="en-US" dirty="0"/>
              <a:t>int y = 18;</a:t>
            </a:r>
          </a:p>
          <a:p>
            <a:pPr marL="0" indent="0">
              <a:buNone/>
            </a:pPr>
            <a:r>
              <a:rPr lang="en-US" dirty="0"/>
              <a:t>if (x &gt; y)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("x is greater than y");</a:t>
            </a:r>
          </a:p>
          <a:p>
            <a:pPr marL="0" indent="0">
              <a:buNone/>
            </a:pPr>
            <a:r>
              <a:rPr lang="en-US" dirty="0"/>
              <a:t>} if is in lowercase letters. Uppercase letters (If or IF) will generate an error.</a:t>
            </a:r>
          </a:p>
        </p:txBody>
      </p:sp>
    </p:spTree>
    <p:extLst>
      <p:ext uri="{BB962C8B-B14F-4D97-AF65-F5344CB8AC3E}">
        <p14:creationId xmlns:p14="http://schemas.microsoft.com/office/powerpoint/2010/main" val="8202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FE6-68A1-49E9-8EAF-C2A04E38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F5E-E5AC-4C01-BC0C-DC84A45B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972"/>
            <a:ext cx="10820400" cy="5205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the else statement to specify a block of code to be executed if the condition is false.</a:t>
            </a:r>
          </a:p>
          <a:p>
            <a:pPr marL="0" indent="0">
              <a:buNone/>
            </a:pPr>
            <a:r>
              <a:rPr lang="en-US" dirty="0"/>
              <a:t>if (condition)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true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int time = 20;</a:t>
            </a:r>
          </a:p>
          <a:p>
            <a:pPr marL="0" indent="0">
              <a:buNone/>
            </a:pPr>
            <a:r>
              <a:rPr lang="en-US" dirty="0"/>
              <a:t>if (time &lt; 18)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day.");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evening.");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721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7C4D-604A-473E-A96B-43B5EFA3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if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8F35-C051-4251-B432-A86CDA24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the else if statement to specify a new condition if the first condition is false.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if (condition1) {</a:t>
            </a:r>
          </a:p>
          <a:p>
            <a:pPr marL="0" indent="0">
              <a:buNone/>
            </a:pPr>
            <a:r>
              <a:rPr lang="en-US" dirty="0"/>
              <a:t>  // block of code to be executed if condition1 is true</a:t>
            </a:r>
          </a:p>
          <a:p>
            <a:pPr marL="0" indent="0">
              <a:buNone/>
            </a:pPr>
            <a:r>
              <a:rPr lang="en-US" dirty="0"/>
              <a:t>} else if (condition2)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condition1 is false and condition2 is true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condition1 is false and condition2 is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85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6BC7-B4CC-4C05-9536-BB5F1760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1909-520D-4245-B209-409AD6F0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time = 22;</a:t>
            </a:r>
          </a:p>
          <a:p>
            <a:pPr marL="0" indent="0">
              <a:buNone/>
            </a:pPr>
            <a:r>
              <a:rPr lang="en-US" dirty="0"/>
              <a:t>if (time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morning.");</a:t>
            </a:r>
          </a:p>
          <a:p>
            <a:pPr marL="0" indent="0">
              <a:buNone/>
            </a:pPr>
            <a:r>
              <a:rPr lang="en-US" dirty="0"/>
              <a:t>} else if (time &lt; 20)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day.");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evening.");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D7E1-81BC-466F-8288-7B53FBF6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7FF4-134D-4219-8E88-73F3C60E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also use for the conditional checking but in a single line,</a:t>
            </a:r>
          </a:p>
          <a:p>
            <a:pPr marL="0" indent="0">
              <a:buNone/>
            </a:pPr>
            <a:r>
              <a:rPr lang="en-US" dirty="0"/>
              <a:t>variable =  (condition) ? Expression1:expression2</a:t>
            </a:r>
          </a:p>
          <a:p>
            <a:pPr marL="0" indent="0">
              <a:buNone/>
            </a:pPr>
            <a:r>
              <a:rPr lang="en-US" dirty="0"/>
              <a:t>int time = 20;</a:t>
            </a:r>
          </a:p>
          <a:p>
            <a:pPr marL="0" indent="0">
              <a:buNone/>
            </a:pPr>
            <a:r>
              <a:rPr lang="en-US" dirty="0"/>
              <a:t>String result = (time &lt; 18) ? "Good day." : "Good evening.";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143176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514A-147C-4E29-BD82-3F07F580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Switch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8571-34F5-4B36-A310-4BC0BD73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308295"/>
            <a:ext cx="9988062" cy="5880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switch statement to select one of many code blocks to be executed.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switch(expression) {</a:t>
            </a:r>
          </a:p>
          <a:p>
            <a:pPr marL="0" indent="0">
              <a:buNone/>
            </a:pPr>
            <a:r>
              <a:rPr lang="en-US" dirty="0"/>
              <a:t>  case x:</a:t>
            </a:r>
          </a:p>
          <a:p>
            <a:pPr marL="0" indent="0">
              <a:buNone/>
            </a:pPr>
            <a:r>
              <a:rPr lang="en-US" dirty="0"/>
              <a:t>    // code block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y:</a:t>
            </a:r>
          </a:p>
          <a:p>
            <a:pPr marL="0" indent="0">
              <a:buNone/>
            </a:pPr>
            <a:r>
              <a:rPr lang="en-US" dirty="0"/>
              <a:t>    // code block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// code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52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5C8A-532A-44BB-AE12-B991AEB8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-182880"/>
            <a:ext cx="9601200" cy="7315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 day = 4;</a:t>
            </a:r>
          </a:p>
          <a:p>
            <a:pPr marL="0" indent="0">
              <a:buNone/>
            </a:pPr>
            <a:r>
              <a:rPr lang="en-US" dirty="0"/>
              <a:t>switch (day) {</a:t>
            </a:r>
          </a:p>
          <a:p>
            <a:pPr marL="0" indent="0">
              <a:buNone/>
            </a:pPr>
            <a:r>
              <a:rPr lang="en-US" dirty="0"/>
              <a:t>  case 1: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("Monday");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2: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("Tuesday");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3: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("Wednesday");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4: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("Thursday");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5: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("Friday");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6: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("Saturday");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7: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("Sunday");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869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340836-B75B-426C-95B5-7F78245FF9CE}"/>
</file>

<file path=customXml/itemProps2.xml><?xml version="1.0" encoding="utf-8"?>
<ds:datastoreItem xmlns:ds="http://schemas.openxmlformats.org/officeDocument/2006/customXml" ds:itemID="{29694079-83A1-461E-AD1A-1C948CCE3714}"/>
</file>

<file path=customXml/itemProps3.xml><?xml version="1.0" encoding="utf-8"?>
<ds:datastoreItem xmlns:ds="http://schemas.openxmlformats.org/officeDocument/2006/customXml" ds:itemID="{946ED303-533E-4C6E-B796-69D134BEA775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</TotalTime>
  <Words>576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JAVA Conditional statement</vt:lpstr>
      <vt:lpstr>If statement</vt:lpstr>
      <vt:lpstr>The else Statement </vt:lpstr>
      <vt:lpstr>The else if Statement </vt:lpstr>
      <vt:lpstr>Example</vt:lpstr>
      <vt:lpstr>Ternary Operator </vt:lpstr>
      <vt:lpstr>Java Switch Statements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Conditional statement</dc:title>
  <dc:creator>Dipendra km</dc:creator>
  <cp:lastModifiedBy>Dipendra km</cp:lastModifiedBy>
  <cp:revision>14</cp:revision>
  <dcterms:created xsi:type="dcterms:W3CDTF">2020-06-04T01:57:42Z</dcterms:created>
  <dcterms:modified xsi:type="dcterms:W3CDTF">2020-06-04T03:24:45Z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