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0935BBF-394E-4810-9F4D-273FCC542FAC}" type="datetimeFigureOut">
              <a:rPr lang="en-US" smtClean="0"/>
              <a:t>6/11/2020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4429D96-32E1-4EB8-9841-2AC53520F14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111094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35BBF-394E-4810-9F4D-273FCC542FAC}"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29D96-32E1-4EB8-9841-2AC53520F146}" type="slidenum">
              <a:rPr lang="en-US" smtClean="0"/>
              <a:t>‹#›</a:t>
            </a:fld>
            <a:endParaRPr lang="en-US"/>
          </a:p>
        </p:txBody>
      </p:sp>
    </p:spTree>
    <p:extLst>
      <p:ext uri="{BB962C8B-B14F-4D97-AF65-F5344CB8AC3E}">
        <p14:creationId xmlns:p14="http://schemas.microsoft.com/office/powerpoint/2010/main" val="232280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35BBF-394E-4810-9F4D-273FCC542FAC}"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29D96-32E1-4EB8-9841-2AC53520F146}" type="slidenum">
              <a:rPr lang="en-US" smtClean="0"/>
              <a:t>‹#›</a:t>
            </a:fld>
            <a:endParaRPr lang="en-US"/>
          </a:p>
        </p:txBody>
      </p:sp>
    </p:spTree>
    <p:extLst>
      <p:ext uri="{BB962C8B-B14F-4D97-AF65-F5344CB8AC3E}">
        <p14:creationId xmlns:p14="http://schemas.microsoft.com/office/powerpoint/2010/main" val="410499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35BBF-394E-4810-9F4D-273FCC542FAC}"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29D96-32E1-4EB8-9841-2AC53520F146}" type="slidenum">
              <a:rPr lang="en-US" smtClean="0"/>
              <a:t>‹#›</a:t>
            </a:fld>
            <a:endParaRPr lang="en-US"/>
          </a:p>
        </p:txBody>
      </p:sp>
    </p:spTree>
    <p:extLst>
      <p:ext uri="{BB962C8B-B14F-4D97-AF65-F5344CB8AC3E}">
        <p14:creationId xmlns:p14="http://schemas.microsoft.com/office/powerpoint/2010/main" val="261187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0935BBF-394E-4810-9F4D-273FCC542FAC}" type="datetimeFigureOut">
              <a:rPr lang="en-US" smtClean="0"/>
              <a:t>6/11/2020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4429D96-32E1-4EB8-9841-2AC53520F14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601373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35BBF-394E-4810-9F4D-273FCC542FAC}"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29D96-32E1-4EB8-9841-2AC53520F146}" type="slidenum">
              <a:rPr lang="en-US" smtClean="0"/>
              <a:t>‹#›</a:t>
            </a:fld>
            <a:endParaRPr lang="en-US"/>
          </a:p>
        </p:txBody>
      </p:sp>
    </p:spTree>
    <p:extLst>
      <p:ext uri="{BB962C8B-B14F-4D97-AF65-F5344CB8AC3E}">
        <p14:creationId xmlns:p14="http://schemas.microsoft.com/office/powerpoint/2010/main" val="406012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35BBF-394E-4810-9F4D-273FCC542FAC}"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29D96-32E1-4EB8-9841-2AC53520F146}" type="slidenum">
              <a:rPr lang="en-US" smtClean="0"/>
              <a:t>‹#›</a:t>
            </a:fld>
            <a:endParaRPr lang="en-US"/>
          </a:p>
        </p:txBody>
      </p:sp>
    </p:spTree>
    <p:extLst>
      <p:ext uri="{BB962C8B-B14F-4D97-AF65-F5344CB8AC3E}">
        <p14:creationId xmlns:p14="http://schemas.microsoft.com/office/powerpoint/2010/main" val="371337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935BBF-394E-4810-9F4D-273FCC542FAC}"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29D96-32E1-4EB8-9841-2AC53520F146}" type="slidenum">
              <a:rPr lang="en-US" smtClean="0"/>
              <a:t>‹#›</a:t>
            </a:fld>
            <a:endParaRPr lang="en-US"/>
          </a:p>
        </p:txBody>
      </p:sp>
    </p:spTree>
    <p:extLst>
      <p:ext uri="{BB962C8B-B14F-4D97-AF65-F5344CB8AC3E}">
        <p14:creationId xmlns:p14="http://schemas.microsoft.com/office/powerpoint/2010/main" val="50696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35BBF-394E-4810-9F4D-273FCC542FAC}"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29D96-32E1-4EB8-9841-2AC53520F146}" type="slidenum">
              <a:rPr lang="en-US" smtClean="0"/>
              <a:t>‹#›</a:t>
            </a:fld>
            <a:endParaRPr lang="en-US"/>
          </a:p>
        </p:txBody>
      </p:sp>
    </p:spTree>
    <p:extLst>
      <p:ext uri="{BB962C8B-B14F-4D97-AF65-F5344CB8AC3E}">
        <p14:creationId xmlns:p14="http://schemas.microsoft.com/office/powerpoint/2010/main" val="74127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0935BBF-394E-4810-9F4D-273FCC542FAC}" type="datetimeFigureOut">
              <a:rPr lang="en-US" smtClean="0"/>
              <a:t>6/11/2020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4429D96-32E1-4EB8-9841-2AC53520F14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941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0935BBF-394E-4810-9F4D-273FCC542FAC}" type="datetimeFigureOut">
              <a:rPr lang="en-US" smtClean="0"/>
              <a:t>6/11/2020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4429D96-32E1-4EB8-9841-2AC53520F14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119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0935BBF-394E-4810-9F4D-273FCC542FAC}" type="datetimeFigureOut">
              <a:rPr lang="en-US" smtClean="0"/>
              <a:t>6/11/2020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4429D96-32E1-4EB8-9841-2AC53520F14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52159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33D0-551C-4FFC-89E4-13E6DB672ED2}"/>
              </a:ext>
            </a:extLst>
          </p:cNvPr>
          <p:cNvSpPr>
            <a:spLocks noGrp="1"/>
          </p:cNvSpPr>
          <p:nvPr>
            <p:ph type="ctrTitle"/>
          </p:nvPr>
        </p:nvSpPr>
        <p:spPr/>
        <p:txBody>
          <a:bodyPr/>
          <a:lstStyle/>
          <a:p>
            <a:r>
              <a:rPr lang="en-US" dirty="0"/>
              <a:t>Introduction to </a:t>
            </a:r>
          </a:p>
        </p:txBody>
      </p:sp>
      <p:sp>
        <p:nvSpPr>
          <p:cNvPr id="3" name="Subtitle 2">
            <a:extLst>
              <a:ext uri="{FF2B5EF4-FFF2-40B4-BE49-F238E27FC236}">
                <a16:creationId xmlns:a16="http://schemas.microsoft.com/office/drawing/2014/main" id="{CEA7C51F-AB64-4FEF-86DE-C74FEEB049AE}"/>
              </a:ext>
            </a:extLst>
          </p:cNvPr>
          <p:cNvSpPr>
            <a:spLocks noGrp="1"/>
          </p:cNvSpPr>
          <p:nvPr>
            <p:ph type="subTitle" idx="1"/>
          </p:nvPr>
        </p:nvSpPr>
        <p:spPr/>
        <p:txBody>
          <a:bodyPr/>
          <a:lstStyle/>
          <a:p>
            <a:r>
              <a:rPr lang="en-US" dirty="0"/>
              <a:t>JAVA</a:t>
            </a:r>
          </a:p>
        </p:txBody>
      </p:sp>
    </p:spTree>
    <p:extLst>
      <p:ext uri="{BB962C8B-B14F-4D97-AF65-F5344CB8AC3E}">
        <p14:creationId xmlns:p14="http://schemas.microsoft.com/office/powerpoint/2010/main" val="122943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0D7B-2B9C-4288-B5E3-74C9405C8D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669547-94D9-4576-89FF-BF3A5C792DED}"/>
              </a:ext>
            </a:extLst>
          </p:cNvPr>
          <p:cNvSpPr>
            <a:spLocks noGrp="1"/>
          </p:cNvSpPr>
          <p:nvPr>
            <p:ph idx="1"/>
          </p:nvPr>
        </p:nvSpPr>
        <p:spPr/>
        <p:txBody>
          <a:bodyPr/>
          <a:lstStyle/>
          <a:p>
            <a:pPr marL="0" indent="0">
              <a:buNone/>
            </a:pPr>
            <a:r>
              <a:rPr lang="en-US" dirty="0"/>
              <a:t>Java is a high level object oriented programming language. It is Platform independent language means once compiled you can execute the program on any platform (OS). Java is platform independent. Because the Java compiler converts the source code to bytecode, which is Intermediate Language. Bytecode can be executed on any platform (OS) using JVM( Java Virtual Machine), Java was developed by Sun Microsystems (which is now the subsidiary of Oracle) in the year 1995. James Gosling is known as the father of Java. Before Java, its name was Oak. Since Oak was already a registered company, so James Gosling and his team changed the Oak name to Java.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24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FDFC-ED8A-45F3-89F1-1C9CBE27A4C2}"/>
              </a:ext>
            </a:extLst>
          </p:cNvPr>
          <p:cNvSpPr>
            <a:spLocks noGrp="1"/>
          </p:cNvSpPr>
          <p:nvPr>
            <p:ph type="title"/>
          </p:nvPr>
        </p:nvSpPr>
        <p:spPr/>
        <p:txBody>
          <a:bodyPr/>
          <a:lstStyle/>
          <a:p>
            <a:r>
              <a:rPr lang="en-US" dirty="0"/>
              <a:t>Benefits of Java</a:t>
            </a:r>
          </a:p>
        </p:txBody>
      </p:sp>
      <p:sp>
        <p:nvSpPr>
          <p:cNvPr id="3" name="Content Placeholder 2">
            <a:extLst>
              <a:ext uri="{FF2B5EF4-FFF2-40B4-BE49-F238E27FC236}">
                <a16:creationId xmlns:a16="http://schemas.microsoft.com/office/drawing/2014/main" id="{DDD9F807-ACB0-4B24-90B0-89E492BE65B2}"/>
              </a:ext>
            </a:extLst>
          </p:cNvPr>
          <p:cNvSpPr>
            <a:spLocks noGrp="1"/>
          </p:cNvSpPr>
          <p:nvPr>
            <p:ph idx="1"/>
          </p:nvPr>
        </p:nvSpPr>
        <p:spPr>
          <a:xfrm>
            <a:off x="1371600" y="1835834"/>
            <a:ext cx="9601200" cy="4336366"/>
          </a:xfrm>
        </p:spPr>
        <p:txBody>
          <a:bodyPr/>
          <a:lstStyle/>
          <a:p>
            <a:r>
              <a:rPr lang="en-US" dirty="0"/>
              <a:t>Java is platform-independent.</a:t>
            </a:r>
          </a:p>
          <a:p>
            <a:pPr marL="0" indent="0">
              <a:buNone/>
            </a:pPr>
            <a:r>
              <a:rPr lang="en-US" dirty="0"/>
              <a:t>One of the most significant advantages of Java is its ability to move easily from one computer system to another.</a:t>
            </a:r>
          </a:p>
          <a:p>
            <a:r>
              <a:rPr lang="en-US" dirty="0"/>
              <a:t>Java is object-oriented.</a:t>
            </a:r>
          </a:p>
          <a:p>
            <a:pPr marL="0" indent="0">
              <a:buNone/>
            </a:pPr>
            <a:r>
              <a:rPr lang="en-US" dirty="0"/>
              <a:t>This allows you to create modular programs and reusable code.</a:t>
            </a:r>
          </a:p>
          <a:p>
            <a:r>
              <a:rPr lang="en-US" dirty="0"/>
              <a:t>Java is easy to learn.</a:t>
            </a:r>
          </a:p>
          <a:p>
            <a:pPr marL="0" indent="0">
              <a:buNone/>
            </a:pPr>
            <a:r>
              <a:rPr lang="en-US" dirty="0"/>
              <a:t>Java was designed to be easy to use and is therefore easy to write, compile, debug, and learn than other programming languages.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8320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E649-E6F2-4AEA-A276-4435902DAC75}"/>
              </a:ext>
            </a:extLst>
          </p:cNvPr>
          <p:cNvSpPr>
            <a:spLocks noGrp="1"/>
          </p:cNvSpPr>
          <p:nvPr>
            <p:ph type="title"/>
          </p:nvPr>
        </p:nvSpPr>
        <p:spPr/>
        <p:txBody>
          <a:bodyPr/>
          <a:lstStyle/>
          <a:p>
            <a:r>
              <a:rPr lang="en-US" dirty="0"/>
              <a:t>Type of application </a:t>
            </a:r>
          </a:p>
        </p:txBody>
      </p:sp>
      <p:sp>
        <p:nvSpPr>
          <p:cNvPr id="3" name="Content Placeholder 2">
            <a:extLst>
              <a:ext uri="{FF2B5EF4-FFF2-40B4-BE49-F238E27FC236}">
                <a16:creationId xmlns:a16="http://schemas.microsoft.com/office/drawing/2014/main" id="{27619226-5408-427B-AB38-CB445EDA0903}"/>
              </a:ext>
            </a:extLst>
          </p:cNvPr>
          <p:cNvSpPr>
            <a:spLocks noGrp="1"/>
          </p:cNvSpPr>
          <p:nvPr>
            <p:ph idx="1"/>
          </p:nvPr>
        </p:nvSpPr>
        <p:spPr/>
        <p:txBody>
          <a:bodyPr/>
          <a:lstStyle/>
          <a:p>
            <a:pPr marL="457200" indent="-457200">
              <a:buAutoNum type="arabicPeriod"/>
            </a:pPr>
            <a:r>
              <a:rPr lang="en-US" dirty="0"/>
              <a:t>Stand alone application</a:t>
            </a:r>
          </a:p>
          <a:p>
            <a:pPr marL="457200" indent="-457200">
              <a:buAutoNum type="arabicPeriod"/>
            </a:pPr>
            <a:r>
              <a:rPr lang="en-US" dirty="0"/>
              <a:t>Web application</a:t>
            </a:r>
          </a:p>
          <a:p>
            <a:pPr marL="457200" indent="-457200">
              <a:buAutoNum type="arabicPeriod"/>
            </a:pPr>
            <a:r>
              <a:rPr lang="en-US" dirty="0"/>
              <a:t>Enterprise application</a:t>
            </a:r>
          </a:p>
          <a:p>
            <a:pPr marL="457200" indent="-457200">
              <a:buAutoNum type="arabicPeriod"/>
            </a:pPr>
            <a:r>
              <a:rPr lang="en-US" dirty="0"/>
              <a:t>Mobile application</a:t>
            </a:r>
          </a:p>
        </p:txBody>
      </p:sp>
    </p:spTree>
    <p:extLst>
      <p:ext uri="{BB962C8B-B14F-4D97-AF65-F5344CB8AC3E}">
        <p14:creationId xmlns:p14="http://schemas.microsoft.com/office/powerpoint/2010/main" val="323367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17E3-362D-4A41-87DB-2C3398E9E890}"/>
              </a:ext>
            </a:extLst>
          </p:cNvPr>
          <p:cNvSpPr>
            <a:spLocks noGrp="1"/>
          </p:cNvSpPr>
          <p:nvPr>
            <p:ph type="title"/>
          </p:nvPr>
        </p:nvSpPr>
        <p:spPr/>
        <p:txBody>
          <a:bodyPr/>
          <a:lstStyle/>
          <a:p>
            <a:r>
              <a:rPr lang="en-US" dirty="0"/>
              <a:t>Simple Java Program</a:t>
            </a:r>
          </a:p>
        </p:txBody>
      </p:sp>
      <p:sp>
        <p:nvSpPr>
          <p:cNvPr id="3" name="Content Placeholder 2">
            <a:extLst>
              <a:ext uri="{FF2B5EF4-FFF2-40B4-BE49-F238E27FC236}">
                <a16:creationId xmlns:a16="http://schemas.microsoft.com/office/drawing/2014/main" id="{613799AB-95C4-4235-8C5B-1E618218EA87}"/>
              </a:ext>
            </a:extLst>
          </p:cNvPr>
          <p:cNvSpPr>
            <a:spLocks noGrp="1"/>
          </p:cNvSpPr>
          <p:nvPr>
            <p:ph idx="1"/>
          </p:nvPr>
        </p:nvSpPr>
        <p:spPr/>
        <p:txBody>
          <a:bodyPr/>
          <a:lstStyle/>
          <a:p>
            <a:pPr marL="0" indent="0">
              <a:buNone/>
            </a:pPr>
            <a:r>
              <a:rPr lang="en-US" b="1" dirty="0"/>
              <a:t>class</a:t>
            </a:r>
            <a:r>
              <a:rPr lang="en-US" dirty="0"/>
              <a:t> Texas{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("Hello Java");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14617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0634-FFFB-4127-B69F-A805BAE6CCD4}"/>
              </a:ext>
            </a:extLst>
          </p:cNvPr>
          <p:cNvSpPr>
            <a:spLocks noGrp="1"/>
          </p:cNvSpPr>
          <p:nvPr>
            <p:ph type="title"/>
          </p:nvPr>
        </p:nvSpPr>
        <p:spPr/>
        <p:txBody>
          <a:bodyPr/>
          <a:lstStyle/>
          <a:p>
            <a:r>
              <a:rPr lang="en-US" dirty="0"/>
              <a:t>Data type in Java</a:t>
            </a:r>
          </a:p>
        </p:txBody>
      </p:sp>
      <p:sp>
        <p:nvSpPr>
          <p:cNvPr id="3" name="Content Placeholder 2">
            <a:extLst>
              <a:ext uri="{FF2B5EF4-FFF2-40B4-BE49-F238E27FC236}">
                <a16:creationId xmlns:a16="http://schemas.microsoft.com/office/drawing/2014/main" id="{82F31C54-6A87-4C24-9A16-FD58F59CEBDA}"/>
              </a:ext>
            </a:extLst>
          </p:cNvPr>
          <p:cNvSpPr>
            <a:spLocks noGrp="1"/>
          </p:cNvSpPr>
          <p:nvPr>
            <p:ph idx="1"/>
          </p:nvPr>
        </p:nvSpPr>
        <p:spPr/>
        <p:txBody>
          <a:bodyPr/>
          <a:lstStyle/>
          <a:p>
            <a:pPr marL="0" indent="0">
              <a:buNone/>
            </a:pPr>
            <a:r>
              <a:rPr lang="en-US" dirty="0"/>
              <a:t>Data type specifies the type of data and size of the data can be sorted in the variable. In java there is two Data type in java.</a:t>
            </a:r>
          </a:p>
          <a:p>
            <a:pPr marL="457200" indent="-457200">
              <a:buAutoNum type="arabicPeriod"/>
            </a:pPr>
            <a:r>
              <a:rPr lang="en-US" dirty="0"/>
              <a:t>Primitive Data type </a:t>
            </a:r>
          </a:p>
          <a:p>
            <a:pPr marL="0" indent="0">
              <a:buNone/>
            </a:pPr>
            <a:r>
              <a:rPr lang="en-US" dirty="0"/>
              <a:t>     primitive data types include Boolean, char, byte, short, int, long, float and double.</a:t>
            </a:r>
          </a:p>
          <a:p>
            <a:pPr marL="0" indent="0">
              <a:buNone/>
            </a:pPr>
            <a:r>
              <a:rPr lang="en-US" dirty="0"/>
              <a:t>2. Non-primitive data types: The non-primitive data types include </a:t>
            </a:r>
            <a:r>
              <a:rPr lang="en-US" dirty="0" err="1"/>
              <a:t>String,Classes</a:t>
            </a:r>
            <a:r>
              <a:rPr lang="en-US" dirty="0"/>
              <a:t>, Interfaces, and Arrays.</a:t>
            </a:r>
          </a:p>
        </p:txBody>
      </p:sp>
    </p:spTree>
    <p:extLst>
      <p:ext uri="{BB962C8B-B14F-4D97-AF65-F5344CB8AC3E}">
        <p14:creationId xmlns:p14="http://schemas.microsoft.com/office/powerpoint/2010/main" val="166332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9A8-EDFD-47FE-8A47-9B8E9CBED126}"/>
              </a:ext>
            </a:extLst>
          </p:cNvPr>
          <p:cNvSpPr>
            <a:spLocks noGrp="1"/>
          </p:cNvSpPr>
          <p:nvPr>
            <p:ph type="title"/>
          </p:nvPr>
        </p:nvSpPr>
        <p:spPr/>
        <p:txBody>
          <a:bodyPr/>
          <a:lstStyle/>
          <a:p>
            <a:r>
              <a:rPr lang="en-US" dirty="0"/>
              <a:t>Operators in java</a:t>
            </a:r>
          </a:p>
        </p:txBody>
      </p:sp>
      <p:sp>
        <p:nvSpPr>
          <p:cNvPr id="3" name="Content Placeholder 2">
            <a:extLst>
              <a:ext uri="{FF2B5EF4-FFF2-40B4-BE49-F238E27FC236}">
                <a16:creationId xmlns:a16="http://schemas.microsoft.com/office/drawing/2014/main" id="{C6E9E3A8-7FC9-4D20-9268-291B2396B981}"/>
              </a:ext>
            </a:extLst>
          </p:cNvPr>
          <p:cNvSpPr>
            <a:spLocks noGrp="1"/>
          </p:cNvSpPr>
          <p:nvPr>
            <p:ph idx="1"/>
          </p:nvPr>
        </p:nvSpPr>
        <p:spPr>
          <a:xfrm>
            <a:off x="1371600" y="1573822"/>
            <a:ext cx="9601200" cy="5080195"/>
          </a:xfrm>
        </p:spPr>
        <p:txBody>
          <a:bodyPr/>
          <a:lstStyle/>
          <a:p>
            <a:pPr marL="0" indent="0">
              <a:buNone/>
            </a:pPr>
            <a:r>
              <a:rPr lang="en-US" dirty="0"/>
              <a:t>The symbol which is used to perform the operations  for example, +,-,*,% </a:t>
            </a:r>
            <a:r>
              <a:rPr lang="en-US" dirty="0" err="1"/>
              <a:t>etc</a:t>
            </a:r>
            <a:endParaRPr lang="en-US" dirty="0"/>
          </a:p>
          <a:p>
            <a:pPr marL="0" indent="0">
              <a:buNone/>
            </a:pPr>
            <a:r>
              <a:rPr lang="en-US" dirty="0"/>
              <a:t>There are many operator in java which is given below:</a:t>
            </a:r>
          </a:p>
          <a:p>
            <a:pPr marL="0" indent="0">
              <a:buNone/>
            </a:pPr>
            <a:r>
              <a:rPr lang="en-US" dirty="0"/>
              <a:t>Unary operator:  postfix:  a++</a:t>
            </a:r>
          </a:p>
          <a:p>
            <a:pPr marL="0" indent="0">
              <a:buNone/>
            </a:pPr>
            <a:r>
              <a:rPr lang="en-US" dirty="0"/>
              <a:t>		prefix: ++a</a:t>
            </a:r>
          </a:p>
          <a:p>
            <a:pPr marL="0" indent="0">
              <a:buNone/>
            </a:pPr>
            <a:r>
              <a:rPr lang="en-US" dirty="0"/>
              <a:t>Arithmetic: +,-,*, /, %</a:t>
            </a:r>
          </a:p>
          <a:p>
            <a:pPr marL="0" indent="0">
              <a:buNone/>
            </a:pPr>
            <a:r>
              <a:rPr lang="en-US" dirty="0"/>
              <a:t>Logical operator :  &amp;&amp;, || </a:t>
            </a:r>
          </a:p>
          <a:p>
            <a:pPr marL="0" indent="0">
              <a:buNone/>
            </a:pPr>
            <a:r>
              <a:rPr lang="en-US" dirty="0"/>
              <a:t>Ternary:  ? :</a:t>
            </a:r>
          </a:p>
          <a:p>
            <a:pPr marL="0" indent="0">
              <a:buNone/>
            </a:pPr>
            <a:r>
              <a:rPr lang="en-US" dirty="0"/>
              <a:t>Assignment operator: =, +=,-=,*=,%=</a:t>
            </a:r>
          </a:p>
          <a:p>
            <a:pPr marL="0" indent="0">
              <a:buNone/>
            </a:pPr>
            <a:r>
              <a:rPr lang="en-US" dirty="0"/>
              <a:t>Relational operator: &gt;,&lt;, &gt;=,&lt;=, ==, !=</a:t>
            </a:r>
          </a:p>
          <a:p>
            <a:pPr marL="0" indent="0">
              <a:buNone/>
            </a:pPr>
            <a:r>
              <a:rPr lang="en-US" dirty="0"/>
              <a:t>Bitwise operator:   AND </a:t>
            </a:r>
            <a:r>
              <a:rPr lang="en-US" dirty="0">
                <a:sym typeface="Wingdings" panose="05000000000000000000" pitchFamily="2" charset="2"/>
              </a:rPr>
              <a:t> </a:t>
            </a:r>
            <a:r>
              <a:rPr lang="en-US" dirty="0"/>
              <a:t>&amp;,  OR </a:t>
            </a:r>
            <a:r>
              <a:rPr lang="en-US" dirty="0">
                <a:sym typeface="Wingdings" panose="05000000000000000000" pitchFamily="2" charset="2"/>
              </a:rPr>
              <a:t> ^ , XOR  |</a:t>
            </a:r>
            <a:endParaRPr lang="en-US" dirty="0"/>
          </a:p>
          <a:p>
            <a:pPr marL="0" indent="0">
              <a:buNone/>
            </a:pPr>
            <a:endParaRPr lang="en-US" dirty="0"/>
          </a:p>
        </p:txBody>
      </p:sp>
    </p:spTree>
    <p:extLst>
      <p:ext uri="{BB962C8B-B14F-4D97-AF65-F5344CB8AC3E}">
        <p14:creationId xmlns:p14="http://schemas.microsoft.com/office/powerpoint/2010/main" val="31372675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9" ma:contentTypeDescription="Create a new document." ma:contentTypeScope="" ma:versionID="7e74e9e1a705ca2c4ff53ba9ed380528">
  <xsd:schema xmlns:xsd="http://www.w3.org/2001/XMLSchema" xmlns:xs="http://www.w3.org/2001/XMLSchema" xmlns:p="http://schemas.microsoft.com/office/2006/metadata/properties" xmlns:ns2="0644ddd5-6f65-42bc-a3e0-87d5faa24e7b" targetNamespace="http://schemas.microsoft.com/office/2006/metadata/properties" ma:root="true" ma:fieldsID="b93e62abf197d63c314ac1c87e8e0a18"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852431-DB2B-49E5-88DD-5AB6E327BD0B}"/>
</file>

<file path=customXml/itemProps2.xml><?xml version="1.0" encoding="utf-8"?>
<ds:datastoreItem xmlns:ds="http://schemas.openxmlformats.org/officeDocument/2006/customXml" ds:itemID="{EA10CD4B-375F-41F5-BE1D-D5B7FF28F939}"/>
</file>

<file path=customXml/itemProps3.xml><?xml version="1.0" encoding="utf-8"?>
<ds:datastoreItem xmlns:ds="http://schemas.openxmlformats.org/officeDocument/2006/customXml" ds:itemID="{8AA40562-4BD9-4079-B6A7-DD4570DDBC40}"/>
</file>

<file path=docProps/app.xml><?xml version="1.0" encoding="utf-8"?>
<Properties xmlns="http://schemas.openxmlformats.org/officeDocument/2006/extended-properties" xmlns:vt="http://schemas.openxmlformats.org/officeDocument/2006/docPropsVTypes">
  <Template>Crop</Template>
  <TotalTime>162</TotalTime>
  <Words>412</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Introduction to </vt:lpstr>
      <vt:lpstr>Introduction</vt:lpstr>
      <vt:lpstr>Benefits of Java</vt:lpstr>
      <vt:lpstr>Type of application </vt:lpstr>
      <vt:lpstr>Simple Java Program</vt:lpstr>
      <vt:lpstr>Data type in Java</vt:lpstr>
      <vt:lpstr>Operators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title>
  <dc:creator>Dipendra km</dc:creator>
  <cp:lastModifiedBy>Dipendra km</cp:lastModifiedBy>
  <cp:revision>16</cp:revision>
  <dcterms:created xsi:type="dcterms:W3CDTF">2020-05-29T00:18:19Z</dcterms:created>
  <dcterms:modified xsi:type="dcterms:W3CDTF">2020-06-11T03:53:04Z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