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5F61F7-D8A8-4D8A-A0A3-8F01C7FBC65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FC1D44-D30B-4F1D-945F-56C4F5D3C78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78176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61F7-D8A8-4D8A-A0A3-8F01C7FBC65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1D44-D30B-4F1D-945F-56C4F5D3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7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61F7-D8A8-4D8A-A0A3-8F01C7FBC65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1D44-D30B-4F1D-945F-56C4F5D3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1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61F7-D8A8-4D8A-A0A3-8F01C7FBC65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1D44-D30B-4F1D-945F-56C4F5D3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8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5F61F7-D8A8-4D8A-A0A3-8F01C7FBC65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FC1D44-D30B-4F1D-945F-56C4F5D3C7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6629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61F7-D8A8-4D8A-A0A3-8F01C7FBC65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1D44-D30B-4F1D-945F-56C4F5D3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0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61F7-D8A8-4D8A-A0A3-8F01C7FBC65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1D44-D30B-4F1D-945F-56C4F5D3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7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61F7-D8A8-4D8A-A0A3-8F01C7FBC65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1D44-D30B-4F1D-945F-56C4F5D3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0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61F7-D8A8-4D8A-A0A3-8F01C7FBC65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1D44-D30B-4F1D-945F-56C4F5D3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5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5F61F7-D8A8-4D8A-A0A3-8F01C7FBC65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FC1D44-D30B-4F1D-945F-56C4F5D3C7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099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5F61F7-D8A8-4D8A-A0A3-8F01C7FBC65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FC1D44-D30B-4F1D-945F-56C4F5D3C7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444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E5F61F7-D8A8-4D8A-A0A3-8F01C7FBC65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FFC1D44-D30B-4F1D-945F-56C4F5D3C7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749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9B39-9D86-479F-9D45-4F8C47008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Interface</a:t>
            </a:r>
          </a:p>
        </p:txBody>
      </p:sp>
    </p:spTree>
    <p:extLst>
      <p:ext uri="{BB962C8B-B14F-4D97-AF65-F5344CB8AC3E}">
        <p14:creationId xmlns:p14="http://schemas.microsoft.com/office/powerpoint/2010/main" val="259715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2252-A05A-4B52-B6D9-F8327A2F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903F-7BAD-4E4A-9DA4-4E383CEAC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Java, an interface defines a set of specifications that other classes must implement. For example,</a:t>
            </a:r>
          </a:p>
          <a:p>
            <a:pPr marL="0" indent="0">
              <a:buNone/>
            </a:pPr>
            <a:r>
              <a:rPr lang="en-US" dirty="0"/>
              <a:t>interface Polygon {</a:t>
            </a:r>
          </a:p>
          <a:p>
            <a:pPr marL="0" indent="0">
              <a:buNone/>
            </a:pPr>
            <a:r>
              <a:rPr lang="en-US" dirty="0"/>
              <a:t>   public void </a:t>
            </a:r>
            <a:r>
              <a:rPr lang="en-US" dirty="0" err="1"/>
              <a:t>getArea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035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1D31-AF6C-42EA-B296-F153DC1D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implements Keyword in Interface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AA516-F683-4F55-9D7B-BBC792192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812215" cy="59506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Like abstract classes, we cannot create objects of interfaces. However, we can implement interfaces in other classes. In Java, we use the implements keyword to implement interfaces. For example,</a:t>
            </a:r>
          </a:p>
          <a:p>
            <a:pPr marL="0" indent="0">
              <a:buNone/>
            </a:pPr>
            <a:r>
              <a:rPr lang="en-US" dirty="0"/>
              <a:t>interface Polygon {</a:t>
            </a:r>
          </a:p>
          <a:p>
            <a:pPr marL="0" indent="0">
              <a:buNone/>
            </a:pPr>
            <a:r>
              <a:rPr lang="en-US" dirty="0"/>
              <a:t>    void </a:t>
            </a:r>
            <a:r>
              <a:rPr lang="en-US" dirty="0" err="1"/>
              <a:t>getArea</a:t>
            </a:r>
            <a:r>
              <a:rPr lang="en-US" dirty="0"/>
              <a:t>(int length, int breadth);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Rectangle implements Polygon {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getArea</a:t>
            </a:r>
            <a:r>
              <a:rPr lang="en-US" dirty="0"/>
              <a:t>(int length, int breadth)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("The area of the rectangle is " + (length * breadth));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Main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Rectangle r1 = new Rectangle();</a:t>
            </a:r>
          </a:p>
          <a:p>
            <a:pPr marL="0" indent="0">
              <a:buNone/>
            </a:pPr>
            <a:r>
              <a:rPr lang="en-US" dirty="0"/>
              <a:t>        r1.getArea(5, 6);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204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7242-9875-4FA8-9C43-7C7BCBE5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 Interfaces?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4978A-6D36-4BF8-B280-9EF38FEC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94228"/>
            <a:ext cx="9601200" cy="53668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Interfaces provide specifications that a class (which implements it) must follow.</a:t>
            </a:r>
          </a:p>
          <a:p>
            <a:r>
              <a:rPr lang="en-US" dirty="0"/>
              <a:t>Similar to abstract classes, interfaces help us to achieve abstraction in Java. </a:t>
            </a:r>
          </a:p>
          <a:p>
            <a:r>
              <a:rPr lang="en-US" dirty="0"/>
              <a:t>Interfaces are also used to achieve multiple inheritance in Java. If a subclass is inherited from two or more classes, it's multiple inheritance.</a:t>
            </a:r>
          </a:p>
          <a:p>
            <a:pPr marL="0" indent="0">
              <a:buNone/>
            </a:pPr>
            <a:r>
              <a:rPr lang="en-US" dirty="0"/>
              <a:t>interface Line {</a:t>
            </a:r>
          </a:p>
          <a:p>
            <a:pPr marL="0" indent="0">
              <a:buNone/>
            </a:pPr>
            <a:r>
              <a:rPr lang="en-US" dirty="0"/>
              <a:t>   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interface Polygon {</a:t>
            </a:r>
          </a:p>
          <a:p>
            <a:pPr marL="0" indent="0">
              <a:buNone/>
            </a:pPr>
            <a:r>
              <a:rPr lang="en-US" dirty="0"/>
              <a:t>   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Rectangle implements Line, Polygon{</a:t>
            </a:r>
          </a:p>
          <a:p>
            <a:pPr marL="0" indent="0">
              <a:buNone/>
            </a:pPr>
            <a:r>
              <a:rPr lang="en-US" dirty="0"/>
              <a:t>   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89943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9" ma:contentTypeDescription="Create a new document." ma:contentTypeScope="" ma:versionID="7e74e9e1a705ca2c4ff53ba9ed380528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b93e62abf197d63c314ac1c87e8e0a18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0C4DC7-0A0E-4E77-8FDC-05BFBC289488}"/>
</file>

<file path=customXml/itemProps2.xml><?xml version="1.0" encoding="utf-8"?>
<ds:datastoreItem xmlns:ds="http://schemas.openxmlformats.org/officeDocument/2006/customXml" ds:itemID="{1C44B37C-A027-4565-AE9F-8F738167555E}"/>
</file>

<file path=customXml/itemProps3.xml><?xml version="1.0" encoding="utf-8"?>
<ds:datastoreItem xmlns:ds="http://schemas.openxmlformats.org/officeDocument/2006/customXml" ds:itemID="{CD51D573-6C4A-460F-B2BA-9C5524EC0D58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29</TotalTime>
  <Words>241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Java Interface</vt:lpstr>
      <vt:lpstr>Java Interface</vt:lpstr>
      <vt:lpstr>implements Keyword in Interface </vt:lpstr>
      <vt:lpstr>Why use Interfaces?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Interface</dc:title>
  <dc:creator>Dipendra km</dc:creator>
  <cp:lastModifiedBy>Dipendra km</cp:lastModifiedBy>
  <cp:revision>7</cp:revision>
  <dcterms:created xsi:type="dcterms:W3CDTF">2020-06-12T01:47:32Z</dcterms:created>
  <dcterms:modified xsi:type="dcterms:W3CDTF">2020-06-17T21:27:13Z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