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459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790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18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39AC73-B24E-4785-A91A-932FCB90C70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296159-A231-4707-80A5-9E62C667DF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307F-E10A-4FCA-9C49-E8815F08E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C61EE-5C78-462C-95C5-E14FD4EB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Inner class</a:t>
            </a:r>
          </a:p>
        </p:txBody>
      </p:sp>
    </p:spTree>
    <p:extLst>
      <p:ext uri="{BB962C8B-B14F-4D97-AF65-F5344CB8AC3E}">
        <p14:creationId xmlns:p14="http://schemas.microsoft.com/office/powerpoint/2010/main" val="39805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D23A-D38A-4C30-8674-8F5D69A2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1897-FDF9-4CBA-B62A-C910D18E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it is also possible to nest classes (a class within a class). The purpose of nested classes is to group classes that belong together, which makes your code more readable and maintainable.</a:t>
            </a:r>
          </a:p>
          <a:p>
            <a:r>
              <a:rPr lang="en-US" dirty="0"/>
              <a:t>To access the inner class, create an object of the outer class, and then create an object of the inner class: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6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FC67-49DB-4494-812C-0E07F223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444E-8894-49F7-818A-2972D453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4228"/>
            <a:ext cx="9601200" cy="5563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int x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class </a:t>
            </a:r>
            <a:r>
              <a:rPr lang="en-US" dirty="0" err="1"/>
              <a:t>InnerClass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int y = 5;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MyMainClass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</a:t>
            </a:r>
            <a:r>
              <a:rPr lang="en-US" dirty="0"/>
              <a:t> </a:t>
            </a:r>
            <a:r>
              <a:rPr lang="en-US" dirty="0" err="1"/>
              <a:t>myOuter</a:t>
            </a:r>
            <a:r>
              <a:rPr lang="en-US" dirty="0"/>
              <a:t> = new </a:t>
            </a:r>
            <a:r>
              <a:rPr lang="en-US" dirty="0" err="1"/>
              <a:t>OuterClass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OuterClass.InnerClass</a:t>
            </a:r>
            <a:r>
              <a:rPr lang="en-US" dirty="0"/>
              <a:t> </a:t>
            </a:r>
            <a:r>
              <a:rPr lang="en-US" dirty="0" err="1"/>
              <a:t>myInner</a:t>
            </a:r>
            <a:r>
              <a:rPr lang="en-US" dirty="0"/>
              <a:t> = </a:t>
            </a:r>
            <a:r>
              <a:rPr lang="en-US" dirty="0" err="1"/>
              <a:t>myOuter.new</a:t>
            </a:r>
            <a:r>
              <a:rPr lang="en-US" dirty="0"/>
              <a:t> </a:t>
            </a:r>
            <a:r>
              <a:rPr lang="en-US" dirty="0" err="1"/>
              <a:t>InnerClass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myInner.y</a:t>
            </a:r>
            <a:r>
              <a:rPr lang="en-US" dirty="0"/>
              <a:t> + </a:t>
            </a:r>
            <a:r>
              <a:rPr lang="en-US" dirty="0" err="1"/>
              <a:t>myOuter.x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7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DBB3-5B17-46E0-975E-7BB7BEF7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61E8-0341-42E9-928A-805D2502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057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Unlike a "regular" class, an inner class can be private or protected. If you don't want outside objects to access the inner class, declare the class as private:</a:t>
            </a:r>
          </a:p>
        </p:txBody>
      </p:sp>
    </p:spTree>
    <p:extLst>
      <p:ext uri="{BB962C8B-B14F-4D97-AF65-F5344CB8AC3E}">
        <p14:creationId xmlns:p14="http://schemas.microsoft.com/office/powerpoint/2010/main" val="19319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57A7-99F7-4944-8F34-9446664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619-51D8-4EF5-AC55-7CF1855C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2363"/>
            <a:ext cx="9601200" cy="5373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OuterClass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int x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private class </a:t>
            </a:r>
            <a:r>
              <a:rPr lang="en-US" dirty="0" err="1"/>
              <a:t>InnerClass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int y = 5;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MyMainClass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</a:t>
            </a:r>
            <a:r>
              <a:rPr lang="en-US" dirty="0"/>
              <a:t> </a:t>
            </a:r>
            <a:r>
              <a:rPr lang="en-US" dirty="0" err="1"/>
              <a:t>myOuter</a:t>
            </a:r>
            <a:r>
              <a:rPr lang="en-US" dirty="0"/>
              <a:t> = new </a:t>
            </a:r>
            <a:r>
              <a:rPr lang="en-US" dirty="0" err="1"/>
              <a:t>OuterClass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OuterClass.InnerClass</a:t>
            </a:r>
            <a:r>
              <a:rPr lang="en-US" dirty="0"/>
              <a:t> </a:t>
            </a:r>
            <a:r>
              <a:rPr lang="en-US" dirty="0" err="1"/>
              <a:t>myInner</a:t>
            </a:r>
            <a:r>
              <a:rPr lang="en-US" dirty="0"/>
              <a:t> = </a:t>
            </a:r>
            <a:r>
              <a:rPr lang="en-US" dirty="0" err="1"/>
              <a:t>myOuter.new</a:t>
            </a:r>
            <a:r>
              <a:rPr lang="en-US" dirty="0"/>
              <a:t> </a:t>
            </a:r>
            <a:r>
              <a:rPr lang="en-US" dirty="0" err="1"/>
              <a:t>InnerClass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myInner.y</a:t>
            </a:r>
            <a:r>
              <a:rPr lang="en-US" dirty="0"/>
              <a:t> + </a:t>
            </a:r>
            <a:r>
              <a:rPr lang="en-US" dirty="0" err="1"/>
              <a:t>myOuter.x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715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1989B3-5C30-43F7-809C-52A586655A1A}"/>
</file>

<file path=customXml/itemProps2.xml><?xml version="1.0" encoding="utf-8"?>
<ds:datastoreItem xmlns:ds="http://schemas.openxmlformats.org/officeDocument/2006/customXml" ds:itemID="{BABE77C7-67F7-49DA-AF77-DCFB9C24BA7D}"/>
</file>

<file path=customXml/itemProps3.xml><?xml version="1.0" encoding="utf-8"?>
<ds:datastoreItem xmlns:ds="http://schemas.openxmlformats.org/officeDocument/2006/customXml" ds:itemID="{B63D37E3-9018-4A69-9AC9-19AFFB8260D2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</TotalTime>
  <Words>255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Java </vt:lpstr>
      <vt:lpstr>Java Inner class</vt:lpstr>
      <vt:lpstr>example</vt:lpstr>
      <vt:lpstr>Private Inner class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Dipendra km</dc:creator>
  <cp:lastModifiedBy>Dipendra km</cp:lastModifiedBy>
  <cp:revision>6</cp:revision>
  <dcterms:created xsi:type="dcterms:W3CDTF">2020-06-17T19:41:24Z</dcterms:created>
  <dcterms:modified xsi:type="dcterms:W3CDTF">2020-06-17T20:02:56Z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