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4673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4543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2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9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96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A79E03D-6B7D-440F-97A6-00DAF0B0FD7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4663B6-328D-4145-A23B-CB7F0F6A59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32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jdk13-download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3E4B-15F3-4291-BD03-ABD69A6BC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22E44-7292-4A06-9416-454801E6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BIT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89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5216-0E0F-4599-9D26-8E972F29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9C87-F9BF-471C-A9C9-5EA9216B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Section 1: Java Programming introduction and with its data type and control flow</a:t>
            </a:r>
          </a:p>
          <a:p>
            <a:pPr marL="0" indent="0">
              <a:buNone/>
            </a:pPr>
            <a:r>
              <a:rPr lang="en-US" dirty="0"/>
              <a:t>Section 2: OOP in Java Programming Language</a:t>
            </a:r>
          </a:p>
          <a:p>
            <a:pPr marL="0" indent="0">
              <a:buNone/>
            </a:pPr>
            <a:r>
              <a:rPr lang="en-US" dirty="0"/>
              <a:t>Section 3: Exceptional Handling and I/O stream</a:t>
            </a:r>
          </a:p>
          <a:p>
            <a:pPr marL="0" indent="0">
              <a:buNone/>
            </a:pPr>
            <a:r>
              <a:rPr lang="en-US" dirty="0"/>
              <a:t>Section 4: Applets and application</a:t>
            </a:r>
          </a:p>
          <a:p>
            <a:pPr marL="0" indent="0">
              <a:buNone/>
            </a:pPr>
            <a:r>
              <a:rPr lang="en-US" dirty="0"/>
              <a:t>Section 5: Java Servlets</a:t>
            </a:r>
          </a:p>
          <a:p>
            <a:pPr marL="0" indent="0">
              <a:buNone/>
            </a:pPr>
            <a:r>
              <a:rPr lang="en-US" dirty="0"/>
              <a:t>Section 6: Event Handling and AWT/ SWING</a:t>
            </a:r>
          </a:p>
          <a:p>
            <a:pPr marL="0" indent="0">
              <a:buNone/>
            </a:pPr>
            <a:r>
              <a:rPr lang="en-US" dirty="0"/>
              <a:t>Section 7: Graphics in Java</a:t>
            </a:r>
          </a:p>
          <a:p>
            <a:pPr marL="0" indent="0">
              <a:buNone/>
            </a:pPr>
            <a:r>
              <a:rPr lang="en-US" dirty="0"/>
              <a:t>Section 8:  Network Programming</a:t>
            </a:r>
          </a:p>
          <a:p>
            <a:pPr marL="0" indent="0">
              <a:buNone/>
            </a:pPr>
            <a:r>
              <a:rPr lang="en-US" dirty="0"/>
              <a:t>Section 9: Java Database Connectivity (JDBC)</a:t>
            </a:r>
          </a:p>
          <a:p>
            <a:pPr marL="0" indent="0">
              <a:buNone/>
            </a:pPr>
            <a:r>
              <a:rPr lang="en-US" dirty="0"/>
              <a:t>Section 10: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7EAB-DAA9-48C4-8862-6986C9DA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9538-E36B-4C57-9A42-C79FACC6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Theory and Practical (30% and 70%)</a:t>
            </a:r>
          </a:p>
          <a:p>
            <a:pPr marL="0" indent="0">
              <a:buNone/>
            </a:pPr>
            <a:r>
              <a:rPr lang="en-US" dirty="0"/>
              <a:t>Assignment</a:t>
            </a:r>
          </a:p>
          <a:p>
            <a:pPr marL="0" indent="0">
              <a:buNone/>
            </a:pPr>
            <a:r>
              <a:rPr lang="en-US" dirty="0"/>
              <a:t>Programming Challenges</a:t>
            </a:r>
          </a:p>
          <a:p>
            <a:pPr marL="0" indent="0">
              <a:buNone/>
            </a:pPr>
            <a:r>
              <a:rPr lang="en-US" dirty="0"/>
              <a:t>Presentation</a:t>
            </a:r>
          </a:p>
          <a:p>
            <a:pPr marL="0" indent="0">
              <a:buNone/>
            </a:pP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02838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9758-B8A1-47B0-AF16-F6F70B9F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2AB4-C11E-48E4-9234-43889DC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https://www.oracle.com/java/technologies/javase-jdk13-downloads.html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83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JAVA Programming</vt:lpstr>
      <vt:lpstr>What we will cover</vt:lpstr>
      <vt:lpstr>Course Nature</vt:lpstr>
      <vt:lpstr>Download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Dipendra km</dc:creator>
  <cp:lastModifiedBy>Dipendra km</cp:lastModifiedBy>
  <cp:revision>10</cp:revision>
  <dcterms:created xsi:type="dcterms:W3CDTF">2020-05-28T00:42:56Z</dcterms:created>
  <dcterms:modified xsi:type="dcterms:W3CDTF">2020-05-28T01:03:07Z</dcterms:modified>
</cp:coreProperties>
</file>