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44350C-F648-423C-8400-6EA16FBF655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27054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2001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75949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68380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264777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97150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813EC-D7C4-4D4D-815C-71A3AB2E74BE}"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26596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813EC-D7C4-4D4D-815C-71A3AB2E74BE}"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40706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813EC-D7C4-4D4D-815C-71A3AB2E74BE}"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17197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92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291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44350C-F648-423C-8400-6EA16FBF655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471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3252-7C76-4E7F-886B-8407902F97EC}"/>
              </a:ext>
            </a:extLst>
          </p:cNvPr>
          <p:cNvSpPr>
            <a:spLocks noGrp="1"/>
          </p:cNvSpPr>
          <p:nvPr>
            <p:ph type="ctrTitle"/>
          </p:nvPr>
        </p:nvSpPr>
        <p:spPr/>
        <p:txBody>
          <a:bodyPr/>
          <a:lstStyle/>
          <a:p>
            <a:r>
              <a:rPr lang="en-US" dirty="0"/>
              <a:t>LOOP</a:t>
            </a:r>
          </a:p>
        </p:txBody>
      </p:sp>
    </p:spTree>
    <p:extLst>
      <p:ext uri="{BB962C8B-B14F-4D97-AF65-F5344CB8AC3E}">
        <p14:creationId xmlns:p14="http://schemas.microsoft.com/office/powerpoint/2010/main" val="290126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2C7-3A5D-4E72-83C0-3A1B89824FF7}"/>
              </a:ext>
            </a:extLst>
          </p:cNvPr>
          <p:cNvSpPr>
            <a:spLocks noGrp="1"/>
          </p:cNvSpPr>
          <p:nvPr>
            <p:ph type="title"/>
          </p:nvPr>
        </p:nvSpPr>
        <p:spPr/>
        <p:txBody>
          <a:bodyPr/>
          <a:lstStyle/>
          <a:p>
            <a:r>
              <a:rPr lang="en-US" dirty="0"/>
              <a:t>Java While Loop</a:t>
            </a:r>
            <a:br>
              <a:rPr lang="en-US" dirty="0"/>
            </a:br>
            <a:endParaRPr lang="en-US" dirty="0"/>
          </a:p>
        </p:txBody>
      </p:sp>
      <p:sp>
        <p:nvSpPr>
          <p:cNvPr id="3" name="Content Placeholder 2">
            <a:extLst>
              <a:ext uri="{FF2B5EF4-FFF2-40B4-BE49-F238E27FC236}">
                <a16:creationId xmlns:a16="http://schemas.microsoft.com/office/drawing/2014/main" id="{92DFCF50-42C3-4DBF-BA3F-303460315F06}"/>
              </a:ext>
            </a:extLst>
          </p:cNvPr>
          <p:cNvSpPr>
            <a:spLocks noGrp="1"/>
          </p:cNvSpPr>
          <p:nvPr>
            <p:ph idx="1"/>
          </p:nvPr>
        </p:nvSpPr>
        <p:spPr>
          <a:xfrm>
            <a:off x="1295400" y="1428750"/>
            <a:ext cx="9601200" cy="5197133"/>
          </a:xfrm>
        </p:spPr>
        <p:txBody>
          <a:bodyPr>
            <a:normAutofit lnSpcReduction="10000"/>
          </a:bodyPr>
          <a:lstStyle/>
          <a:p>
            <a:pPr marL="0" indent="0">
              <a:buNone/>
            </a:pPr>
            <a:r>
              <a:rPr lang="en-US" dirty="0"/>
              <a:t>The while loop loops through a block of code as long as a specified condition is true:</a:t>
            </a:r>
          </a:p>
          <a:p>
            <a:pPr marL="0" indent="0">
              <a:buNone/>
            </a:pPr>
            <a:endParaRPr lang="en-US" dirty="0"/>
          </a:p>
          <a:p>
            <a:pPr marL="0" indent="0">
              <a:buNone/>
            </a:pPr>
            <a:r>
              <a:rPr lang="en-US" dirty="0"/>
              <a:t>while (condition) {</a:t>
            </a:r>
          </a:p>
          <a:p>
            <a:pPr marL="0" indent="0">
              <a:buNone/>
            </a:pPr>
            <a:r>
              <a:rPr lang="en-US" dirty="0"/>
              <a:t>  // code block to be executed</a:t>
            </a:r>
          </a:p>
          <a:p>
            <a:pPr marL="0" indent="0">
              <a:buNone/>
            </a:pPr>
            <a:r>
              <a:rPr lang="en-US" dirty="0"/>
              <a:t>}</a:t>
            </a:r>
          </a:p>
          <a:p>
            <a:pPr marL="0" indent="0">
              <a:buNone/>
            </a:pPr>
            <a:endParaRPr lang="en-US" dirty="0"/>
          </a:p>
          <a:p>
            <a:pPr marL="0" indent="0">
              <a:buNone/>
            </a:pPr>
            <a:r>
              <a:rPr lang="en-US" dirty="0"/>
              <a:t>Example</a:t>
            </a:r>
          </a:p>
          <a:p>
            <a:pPr marL="0" indent="0">
              <a:buNone/>
            </a:pPr>
            <a:r>
              <a:rPr lang="nn-NO" dirty="0"/>
              <a:t>int i = 0;</a:t>
            </a:r>
          </a:p>
          <a:p>
            <a:pPr marL="0" indent="0">
              <a:buNone/>
            </a:pPr>
            <a:r>
              <a:rPr lang="nn-NO" dirty="0"/>
              <a:t>while (i &lt; 5) {</a:t>
            </a:r>
          </a:p>
          <a:p>
            <a:pPr marL="0" indent="0">
              <a:buNone/>
            </a:pPr>
            <a:r>
              <a:rPr lang="nn-NO" dirty="0"/>
              <a:t>  System.out.println(i);</a:t>
            </a:r>
          </a:p>
          <a:p>
            <a:pPr marL="0" indent="0">
              <a:buNone/>
            </a:pPr>
            <a:r>
              <a:rPr lang="nn-NO" dirty="0"/>
              <a:t>  i++;</a:t>
            </a:r>
          </a:p>
          <a:p>
            <a:pPr marL="0" indent="0">
              <a:buNone/>
            </a:pPr>
            <a:r>
              <a:rPr lang="nn-NO" dirty="0"/>
              <a:t>}</a:t>
            </a:r>
            <a:endParaRPr lang="en-US" dirty="0"/>
          </a:p>
        </p:txBody>
      </p:sp>
    </p:spTree>
    <p:extLst>
      <p:ext uri="{BB962C8B-B14F-4D97-AF65-F5344CB8AC3E}">
        <p14:creationId xmlns:p14="http://schemas.microsoft.com/office/powerpoint/2010/main" val="270426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A952-B693-4B69-8A26-5F7F62803F18}"/>
              </a:ext>
            </a:extLst>
          </p:cNvPr>
          <p:cNvSpPr>
            <a:spLocks noGrp="1"/>
          </p:cNvSpPr>
          <p:nvPr>
            <p:ph type="title"/>
          </p:nvPr>
        </p:nvSpPr>
        <p:spPr/>
        <p:txBody>
          <a:bodyPr/>
          <a:lstStyle/>
          <a:p>
            <a:r>
              <a:rPr lang="en-US" dirty="0"/>
              <a:t>The Do/While Loop</a:t>
            </a:r>
            <a:br>
              <a:rPr lang="en-US" dirty="0"/>
            </a:br>
            <a:endParaRPr lang="en-US" dirty="0"/>
          </a:p>
        </p:txBody>
      </p:sp>
      <p:sp>
        <p:nvSpPr>
          <p:cNvPr id="3" name="Content Placeholder 2">
            <a:extLst>
              <a:ext uri="{FF2B5EF4-FFF2-40B4-BE49-F238E27FC236}">
                <a16:creationId xmlns:a16="http://schemas.microsoft.com/office/drawing/2014/main" id="{8A129A0B-C6A7-4B82-B80D-0D0BB75F8DBC}"/>
              </a:ext>
            </a:extLst>
          </p:cNvPr>
          <p:cNvSpPr>
            <a:spLocks noGrp="1"/>
          </p:cNvSpPr>
          <p:nvPr>
            <p:ph idx="1"/>
          </p:nvPr>
        </p:nvSpPr>
        <p:spPr>
          <a:xfrm>
            <a:off x="1371600" y="1638300"/>
            <a:ext cx="9601200" cy="5219700"/>
          </a:xfrm>
        </p:spPr>
        <p:txBody>
          <a:bodyPr>
            <a:normAutofit fontScale="92500" lnSpcReduction="20000"/>
          </a:bodyPr>
          <a:lstStyle/>
          <a:p>
            <a:pPr marL="0" indent="0">
              <a:buNone/>
            </a:pPr>
            <a:r>
              <a:rPr lang="en-US" dirty="0"/>
              <a:t>The do/while loop is a variant of the while loop. This loop will execute the code block once, before checking if the condition is true, then it will repeat the loop as long as the condition is true.</a:t>
            </a:r>
          </a:p>
          <a:p>
            <a:pPr marL="0" indent="0">
              <a:buNone/>
            </a:pPr>
            <a:endParaRPr lang="en-US" dirty="0"/>
          </a:p>
          <a:p>
            <a:pPr marL="0" indent="0">
              <a:buNone/>
            </a:pPr>
            <a:r>
              <a:rPr lang="en-US" dirty="0"/>
              <a:t>do {</a:t>
            </a:r>
          </a:p>
          <a:p>
            <a:pPr marL="0" indent="0">
              <a:buNone/>
            </a:pPr>
            <a:r>
              <a:rPr lang="en-US" dirty="0"/>
              <a:t>  // code block to be executed</a:t>
            </a:r>
          </a:p>
          <a:p>
            <a:pPr marL="0" indent="0">
              <a:buNone/>
            </a:pPr>
            <a:r>
              <a:rPr lang="en-US" dirty="0"/>
              <a:t>}while (condition);</a:t>
            </a:r>
          </a:p>
          <a:p>
            <a:pPr marL="0" indent="0">
              <a:buNone/>
            </a:pPr>
            <a:endParaRPr lang="en-US" dirty="0"/>
          </a:p>
          <a:p>
            <a:pPr marL="0" indent="0">
              <a:buNone/>
            </a:pPr>
            <a:r>
              <a:rPr lang="en-US" dirty="0"/>
              <a:t>Example</a:t>
            </a:r>
          </a:p>
          <a:p>
            <a:pPr marL="0" indent="0">
              <a:buNone/>
            </a:pPr>
            <a:r>
              <a:rPr lang="en-US" dirty="0"/>
              <a:t>int </a:t>
            </a:r>
            <a:r>
              <a:rPr lang="en-US" dirty="0" err="1"/>
              <a:t>i</a:t>
            </a:r>
            <a:r>
              <a:rPr lang="en-US" dirty="0"/>
              <a:t> = 0;</a:t>
            </a:r>
          </a:p>
          <a:p>
            <a:pPr marL="0" indent="0">
              <a:buNone/>
            </a:pPr>
            <a:r>
              <a:rPr lang="en-US" dirty="0"/>
              <a:t>do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r>
              <a:rPr lang="en-US" dirty="0"/>
              <a:t>while (</a:t>
            </a:r>
            <a:r>
              <a:rPr lang="en-US" dirty="0" err="1"/>
              <a:t>i</a:t>
            </a:r>
            <a:r>
              <a:rPr lang="en-US" dirty="0"/>
              <a:t> &lt; 5);</a:t>
            </a:r>
          </a:p>
        </p:txBody>
      </p:sp>
    </p:spTree>
    <p:extLst>
      <p:ext uri="{BB962C8B-B14F-4D97-AF65-F5344CB8AC3E}">
        <p14:creationId xmlns:p14="http://schemas.microsoft.com/office/powerpoint/2010/main" val="14359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0B9A-DE37-43FA-A8F9-96734A278E9C}"/>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24DEAA9F-C33F-461C-A845-F1896882B164}"/>
              </a:ext>
            </a:extLst>
          </p:cNvPr>
          <p:cNvSpPr>
            <a:spLocks noGrp="1"/>
          </p:cNvSpPr>
          <p:nvPr>
            <p:ph idx="1"/>
          </p:nvPr>
        </p:nvSpPr>
        <p:spPr/>
        <p:txBody>
          <a:bodyPr/>
          <a:lstStyle/>
          <a:p>
            <a:pPr marL="0" indent="0">
              <a:buNone/>
            </a:pPr>
            <a:r>
              <a:rPr lang="en-US" dirty="0"/>
              <a:t>for (initializer; condition; Increment/decrement) {</a:t>
            </a:r>
          </a:p>
          <a:p>
            <a:pPr marL="0" indent="0">
              <a:buNone/>
            </a:pPr>
            <a:r>
              <a:rPr lang="en-US" dirty="0"/>
              <a:t>  // code block to be executed</a:t>
            </a:r>
          </a:p>
          <a:p>
            <a:pPr marL="0" indent="0">
              <a:buNone/>
            </a:pPr>
            <a:r>
              <a:rPr lang="en-US" dirty="0"/>
              <a:t> }</a:t>
            </a:r>
          </a:p>
          <a:p>
            <a:pPr marL="0" indent="0">
              <a:buNone/>
            </a:pPr>
            <a:r>
              <a:rPr lang="en-US" dirty="0"/>
              <a:t>Example:</a:t>
            </a:r>
          </a:p>
          <a:p>
            <a:pPr marL="0" indent="0">
              <a:buNone/>
            </a:pPr>
            <a:r>
              <a:rPr lang="nn-NO" dirty="0"/>
              <a:t>for (int i = 0; i &lt; 5; i++)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124654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4BAE-F83F-41B2-B977-226EB61162A7}"/>
              </a:ext>
            </a:extLst>
          </p:cNvPr>
          <p:cNvSpPr>
            <a:spLocks noGrp="1"/>
          </p:cNvSpPr>
          <p:nvPr>
            <p:ph type="title"/>
          </p:nvPr>
        </p:nvSpPr>
        <p:spPr/>
        <p:txBody>
          <a:bodyPr/>
          <a:lstStyle/>
          <a:p>
            <a:r>
              <a:rPr lang="en-US" dirty="0"/>
              <a:t>Java Break and Continue</a:t>
            </a:r>
            <a:br>
              <a:rPr lang="en-US" dirty="0"/>
            </a:br>
            <a:endParaRPr lang="en-US" dirty="0"/>
          </a:p>
        </p:txBody>
      </p:sp>
      <p:sp>
        <p:nvSpPr>
          <p:cNvPr id="3" name="Content Placeholder 2">
            <a:extLst>
              <a:ext uri="{FF2B5EF4-FFF2-40B4-BE49-F238E27FC236}">
                <a16:creationId xmlns:a16="http://schemas.microsoft.com/office/drawing/2014/main" id="{FD34C201-9EE7-474D-8F24-287356D20119}"/>
              </a:ext>
            </a:extLst>
          </p:cNvPr>
          <p:cNvSpPr>
            <a:spLocks noGrp="1"/>
          </p:cNvSpPr>
          <p:nvPr>
            <p:ph idx="1"/>
          </p:nvPr>
        </p:nvSpPr>
        <p:spPr/>
        <p:txBody>
          <a:bodyPr/>
          <a:lstStyle/>
          <a:p>
            <a:pPr marL="0" indent="0">
              <a:buNone/>
            </a:pPr>
            <a:r>
              <a:rPr lang="en-US" dirty="0"/>
              <a:t>The break statement can also be used to jump out of a loop.</a:t>
            </a:r>
          </a:p>
          <a:p>
            <a:pPr marL="0" indent="0">
              <a:buNone/>
            </a:pPr>
            <a:r>
              <a:rPr lang="nn-NO" dirty="0"/>
              <a:t>for (int i = 0; i &lt; 10; i++) {</a:t>
            </a:r>
          </a:p>
          <a:p>
            <a:pPr marL="0" indent="0">
              <a:buNone/>
            </a:pPr>
            <a:r>
              <a:rPr lang="nn-NO" dirty="0"/>
              <a:t>  if (i == 4) {</a:t>
            </a:r>
          </a:p>
          <a:p>
            <a:pPr marL="0" indent="0">
              <a:buNone/>
            </a:pPr>
            <a:r>
              <a:rPr lang="nn-NO" dirty="0"/>
              <a:t>    break;</a:t>
            </a:r>
          </a:p>
          <a:p>
            <a:pPr marL="0" indent="0">
              <a:buNone/>
            </a:pPr>
            <a:r>
              <a:rPr lang="nn-NO" dirty="0"/>
              <a:t>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44623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BEF0-2784-45B2-A1E5-FC51869DE074}"/>
              </a:ext>
            </a:extLst>
          </p:cNvPr>
          <p:cNvSpPr>
            <a:spLocks noGrp="1"/>
          </p:cNvSpPr>
          <p:nvPr>
            <p:ph type="title"/>
          </p:nvPr>
        </p:nvSpPr>
        <p:spPr/>
        <p:txBody>
          <a:bodyPr/>
          <a:lstStyle/>
          <a:p>
            <a:r>
              <a:rPr lang="en-US" dirty="0"/>
              <a:t>Java Continue</a:t>
            </a:r>
            <a:br>
              <a:rPr lang="en-US" dirty="0"/>
            </a:br>
            <a:endParaRPr lang="en-US" dirty="0"/>
          </a:p>
        </p:txBody>
      </p:sp>
      <p:sp>
        <p:nvSpPr>
          <p:cNvPr id="3" name="Content Placeholder 2">
            <a:extLst>
              <a:ext uri="{FF2B5EF4-FFF2-40B4-BE49-F238E27FC236}">
                <a16:creationId xmlns:a16="http://schemas.microsoft.com/office/drawing/2014/main" id="{1CC5354A-6B6B-43B5-A8D2-B41B2EAC7E9F}"/>
              </a:ext>
            </a:extLst>
          </p:cNvPr>
          <p:cNvSpPr>
            <a:spLocks noGrp="1"/>
          </p:cNvSpPr>
          <p:nvPr>
            <p:ph idx="1"/>
          </p:nvPr>
        </p:nvSpPr>
        <p:spPr/>
        <p:txBody>
          <a:bodyPr/>
          <a:lstStyle/>
          <a:p>
            <a:pPr marL="0" indent="0">
              <a:buNone/>
            </a:pPr>
            <a:r>
              <a:rPr lang="en-US" dirty="0"/>
              <a:t>The continue statement breaks one iteration (in the loop), if a specified condition occurs, and continues with the next iteration in the loop.</a:t>
            </a:r>
          </a:p>
          <a:p>
            <a:pPr marL="0" indent="0">
              <a:buNone/>
            </a:pPr>
            <a:r>
              <a:rPr lang="nn-NO" dirty="0"/>
              <a:t>for (int i = 0; i &lt; 10; i++) {</a:t>
            </a:r>
          </a:p>
          <a:p>
            <a:pPr marL="0" indent="0">
              <a:buNone/>
            </a:pPr>
            <a:r>
              <a:rPr lang="nn-NO" dirty="0"/>
              <a:t>  if (i == 4) {</a:t>
            </a:r>
          </a:p>
          <a:p>
            <a:pPr marL="0" indent="0">
              <a:buNone/>
            </a:pPr>
            <a:r>
              <a:rPr lang="nn-NO" dirty="0"/>
              <a:t>    continue;</a:t>
            </a:r>
          </a:p>
          <a:p>
            <a:pPr marL="0" indent="0">
              <a:buNone/>
            </a:pPr>
            <a:r>
              <a:rPr lang="nn-NO" dirty="0"/>
              <a:t>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116029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5B0D-AFBD-4B89-8A70-D6DD5A17ABE7}"/>
              </a:ext>
            </a:extLst>
          </p:cNvPr>
          <p:cNvSpPr>
            <a:spLocks noGrp="1"/>
          </p:cNvSpPr>
          <p:nvPr>
            <p:ph type="title"/>
          </p:nvPr>
        </p:nvSpPr>
        <p:spPr/>
        <p:txBody>
          <a:bodyPr/>
          <a:lstStyle/>
          <a:p>
            <a:r>
              <a:rPr lang="en-US" dirty="0"/>
              <a:t>Java Arrays</a:t>
            </a:r>
            <a:br>
              <a:rPr lang="en-US" dirty="0"/>
            </a:br>
            <a:endParaRPr lang="en-US" dirty="0"/>
          </a:p>
        </p:txBody>
      </p:sp>
      <p:sp>
        <p:nvSpPr>
          <p:cNvPr id="3" name="Content Placeholder 2">
            <a:extLst>
              <a:ext uri="{FF2B5EF4-FFF2-40B4-BE49-F238E27FC236}">
                <a16:creationId xmlns:a16="http://schemas.microsoft.com/office/drawing/2014/main" id="{AA56383E-D58E-49AB-97A6-EF7B71A95D08}"/>
              </a:ext>
            </a:extLst>
          </p:cNvPr>
          <p:cNvSpPr>
            <a:spLocks noGrp="1"/>
          </p:cNvSpPr>
          <p:nvPr>
            <p:ph idx="1"/>
          </p:nvPr>
        </p:nvSpPr>
        <p:spPr/>
        <p:txBody>
          <a:bodyPr/>
          <a:lstStyle/>
          <a:p>
            <a:pPr marL="0" indent="0">
              <a:buNone/>
            </a:pPr>
            <a:r>
              <a:rPr lang="en-US" dirty="0"/>
              <a:t>Arrays are used to store multiple values in a single variable, instead of declaring separate variables for each value.</a:t>
            </a:r>
          </a:p>
          <a:p>
            <a:pPr marL="0" indent="0">
              <a:buNone/>
            </a:pPr>
            <a:r>
              <a:rPr lang="en-US" dirty="0"/>
              <a:t>To declare an array, define the variable type with square brackets:</a:t>
            </a:r>
          </a:p>
          <a:p>
            <a:pPr marL="0" indent="0">
              <a:buNone/>
            </a:pPr>
            <a:r>
              <a:rPr lang="en-US" dirty="0"/>
              <a:t>String[] cars = {"Volvo", "BMW", "Ford", "Mazda"};</a:t>
            </a:r>
          </a:p>
        </p:txBody>
      </p:sp>
    </p:spTree>
    <p:extLst>
      <p:ext uri="{BB962C8B-B14F-4D97-AF65-F5344CB8AC3E}">
        <p14:creationId xmlns:p14="http://schemas.microsoft.com/office/powerpoint/2010/main" val="328001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F869-3605-4B2D-ABA6-E9BECCE86EB3}"/>
              </a:ext>
            </a:extLst>
          </p:cNvPr>
          <p:cNvSpPr>
            <a:spLocks noGrp="1"/>
          </p:cNvSpPr>
          <p:nvPr>
            <p:ph type="title"/>
          </p:nvPr>
        </p:nvSpPr>
        <p:spPr/>
        <p:txBody>
          <a:bodyPr/>
          <a:lstStyle/>
          <a:p>
            <a:r>
              <a:rPr lang="en-US" dirty="0"/>
              <a:t>Access the Elements of an Array</a:t>
            </a:r>
            <a:br>
              <a:rPr lang="en-US" dirty="0"/>
            </a:br>
            <a:endParaRPr lang="en-US" dirty="0"/>
          </a:p>
        </p:txBody>
      </p:sp>
      <p:sp>
        <p:nvSpPr>
          <p:cNvPr id="3" name="Content Placeholder 2">
            <a:extLst>
              <a:ext uri="{FF2B5EF4-FFF2-40B4-BE49-F238E27FC236}">
                <a16:creationId xmlns:a16="http://schemas.microsoft.com/office/drawing/2014/main" id="{E69041F9-5E1F-4BA6-9945-B758A0D6AC74}"/>
              </a:ext>
            </a:extLst>
          </p:cNvPr>
          <p:cNvSpPr>
            <a:spLocks noGrp="1"/>
          </p:cNvSpPr>
          <p:nvPr>
            <p:ph idx="1"/>
          </p:nvPr>
        </p:nvSpPr>
        <p:spPr/>
        <p:txBody>
          <a:bodyPr/>
          <a:lstStyle/>
          <a:p>
            <a:r>
              <a:rPr lang="en-US" dirty="0"/>
              <a:t>You access an array element by referring to the index number.</a:t>
            </a:r>
          </a:p>
          <a:p>
            <a:r>
              <a:rPr lang="en-US" dirty="0"/>
              <a:t>This statement accesses the value of the first element in cars:</a:t>
            </a:r>
          </a:p>
          <a:p>
            <a:pPr marL="0" indent="0">
              <a:buNone/>
            </a:pPr>
            <a:r>
              <a:rPr lang="en-US" dirty="0"/>
              <a:t>String[] cars = {"Volvo", "BMW", "Ford", "Mazda"};</a:t>
            </a:r>
          </a:p>
          <a:p>
            <a:pPr marL="0" indent="0">
              <a:buNone/>
            </a:pPr>
            <a:r>
              <a:rPr lang="en-US" dirty="0" err="1"/>
              <a:t>System.out.println</a:t>
            </a:r>
            <a:r>
              <a:rPr lang="en-US" dirty="0"/>
              <a:t>(cars[0]);</a:t>
            </a:r>
          </a:p>
        </p:txBody>
      </p:sp>
    </p:spTree>
    <p:extLst>
      <p:ext uri="{BB962C8B-B14F-4D97-AF65-F5344CB8AC3E}">
        <p14:creationId xmlns:p14="http://schemas.microsoft.com/office/powerpoint/2010/main" val="7865836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9" ma:contentTypeDescription="Create a new document." ma:contentTypeScope="" ma:versionID="7e74e9e1a705ca2c4ff53ba9ed380528">
  <xsd:schema xmlns:xsd="http://www.w3.org/2001/XMLSchema" xmlns:xs="http://www.w3.org/2001/XMLSchema" xmlns:p="http://schemas.microsoft.com/office/2006/metadata/properties" xmlns:ns2="0644ddd5-6f65-42bc-a3e0-87d5faa24e7b" targetNamespace="http://schemas.microsoft.com/office/2006/metadata/properties" ma:root="true" ma:fieldsID="b93e62abf197d63c314ac1c87e8e0a18"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9578A9-5931-4F3D-9AFE-648BE341E27E}"/>
</file>

<file path=customXml/itemProps2.xml><?xml version="1.0" encoding="utf-8"?>
<ds:datastoreItem xmlns:ds="http://schemas.openxmlformats.org/officeDocument/2006/customXml" ds:itemID="{014A4F24-0D01-47C5-A5E1-7F0B81D06DF2}"/>
</file>

<file path=customXml/itemProps3.xml><?xml version="1.0" encoding="utf-8"?>
<ds:datastoreItem xmlns:ds="http://schemas.openxmlformats.org/officeDocument/2006/customXml" ds:itemID="{F759EFAA-F582-461A-98AE-9EEA51B0AB38}"/>
</file>

<file path=docProps/app.xml><?xml version="1.0" encoding="utf-8"?>
<Properties xmlns="http://schemas.openxmlformats.org/officeDocument/2006/extended-properties" xmlns:vt="http://schemas.openxmlformats.org/officeDocument/2006/docPropsVTypes">
  <Template>Crop</Template>
  <TotalTime>78</TotalTime>
  <Words>434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LOOP</vt:lpstr>
      <vt:lpstr>Java While Loop </vt:lpstr>
      <vt:lpstr>The Do/While Loop </vt:lpstr>
      <vt:lpstr>For Loop</vt:lpstr>
      <vt:lpstr>Java Break and Continue </vt:lpstr>
      <vt:lpstr>Java Continue </vt:lpstr>
      <vt:lpstr>Java Arrays </vt:lpstr>
      <vt:lpstr>Access the Elements of an Array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dc:title>
  <dc:creator>Dipendra km</dc:creator>
  <cp:lastModifiedBy>Dipendra km</cp:lastModifiedBy>
  <cp:revision>18</cp:revision>
  <dcterms:created xsi:type="dcterms:W3CDTF">2020-06-05T01:20:20Z</dcterms:created>
  <dcterms:modified xsi:type="dcterms:W3CDTF">2020-06-05T03:38:08Z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