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multiprogramming environment, several processes may compete for a finite number </a:t>
            </a:r>
            <a:r>
              <a:rPr lang="en-US" sz="2400" dirty="0" smtClean="0"/>
              <a:t>of resources</a:t>
            </a:r>
            <a:r>
              <a:rPr lang="en-US" sz="2400" dirty="0" smtClean="0"/>
              <a:t>. A process requests resources ; if the resources are not available at that time, </a:t>
            </a:r>
            <a:r>
              <a:rPr lang="en-US" sz="2400" dirty="0" smtClean="0"/>
              <a:t>the process </a:t>
            </a:r>
            <a:r>
              <a:rPr lang="en-US" sz="2400" dirty="0" smtClean="0"/>
              <a:t>enters a waiting state . Sometimes, a waiting process is never again able to </a:t>
            </a:r>
            <a:r>
              <a:rPr lang="en-US" sz="2400" dirty="0" smtClean="0"/>
              <a:t>change state</a:t>
            </a:r>
            <a:r>
              <a:rPr lang="en-US" sz="2400" dirty="0" smtClean="0"/>
              <a:t>, because the resources it has requested are held by other waiting processes. </a:t>
            </a:r>
            <a:r>
              <a:rPr lang="en-US" sz="2400" dirty="0" smtClean="0"/>
              <a:t>This situation </a:t>
            </a:r>
            <a:r>
              <a:rPr lang="en-US" sz="2400" dirty="0" smtClean="0"/>
              <a:t>is called a deadlock 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adlock in 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91" y="970559"/>
            <a:ext cx="8164920" cy="37538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6689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above diagram, the process 1 has resource 1 and needs to acquire resource 2. Similarly process 2 has resource 2 and needs to acquire resource 1. Process 1 and process 2 are in deadlock as each of them needs the other’s resource to complete their execution but neither of them is willing to relinquish their resources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 deadlock will only occur if the four Coffman conditions hold true.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Mutual Exclusion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Mutual exclusion implies there should be a resource that can only be held </a:t>
            </a:r>
            <a:r>
              <a:rPr lang="en-US" dirty="0" smtClean="0"/>
              <a:t>by</a:t>
            </a:r>
          </a:p>
          <a:p>
            <a:pPr>
              <a:buNone/>
            </a:pPr>
            <a:r>
              <a:rPr lang="en-US" dirty="0" smtClean="0"/>
              <a:t>one </a:t>
            </a:r>
            <a:r>
              <a:rPr lang="en-US" dirty="0" smtClean="0"/>
              <a:t>process at a time. This means that the resources should be non-sharable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Hold and Wait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process can hold multiple resources and still request more resources </a:t>
            </a:r>
            <a:r>
              <a:rPr lang="en-US" dirty="0" smtClean="0"/>
              <a:t>from</a:t>
            </a:r>
          </a:p>
          <a:p>
            <a:pPr>
              <a:buNone/>
            </a:pPr>
            <a:r>
              <a:rPr lang="en-US" dirty="0" smtClean="0"/>
              <a:t>other </a:t>
            </a:r>
            <a:r>
              <a:rPr lang="en-US" dirty="0" smtClean="0"/>
              <a:t>processes which are holding them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No preemption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resource cannot be preempted from a process by force. A process can only release </a:t>
            </a:r>
            <a:r>
              <a:rPr lang="en-US" dirty="0" smtClean="0"/>
              <a:t>a </a:t>
            </a:r>
          </a:p>
          <a:p>
            <a:pPr>
              <a:buNone/>
            </a:pPr>
            <a:r>
              <a:rPr lang="en-US" dirty="0" smtClean="0"/>
              <a:t>resource </a:t>
            </a:r>
            <a:r>
              <a:rPr lang="en-US" dirty="0" smtClean="0"/>
              <a:t>voluntarily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Circular wait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process is waiting for the resource held by the second process, which is waiting </a:t>
            </a:r>
            <a:r>
              <a:rPr lang="en-US" dirty="0" smtClean="0"/>
              <a:t>for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resource held by the third process and so on, till the last process is waiting for </a:t>
            </a:r>
            <a:r>
              <a:rPr lang="en-US" dirty="0" smtClean="0"/>
              <a:t>a</a:t>
            </a:r>
          </a:p>
          <a:p>
            <a:pPr>
              <a:buNone/>
            </a:pPr>
            <a:r>
              <a:rPr lang="en-US" dirty="0" smtClean="0"/>
              <a:t>resource </a:t>
            </a:r>
            <a:r>
              <a:rPr lang="en-US" dirty="0" smtClean="0"/>
              <a:t>held by the first process. This forms a circular chain.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Methods for Handling Deadlocks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1. Deadlock </a:t>
            </a:r>
            <a:r>
              <a:rPr lang="en-US" b="1" dirty="0" smtClean="0"/>
              <a:t>Ignorance</a:t>
            </a:r>
          </a:p>
          <a:p>
            <a:pPr>
              <a:buNone/>
            </a:pPr>
            <a:r>
              <a:rPr lang="en-US" dirty="0" smtClean="0"/>
              <a:t>Deadlock ignorance is the most widely used approach among all the mechanism.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This is being </a:t>
            </a:r>
            <a:r>
              <a:rPr lang="en-US" dirty="0" smtClean="0"/>
              <a:t>used by many operating systems mainly for end user uses.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smtClean="0"/>
              <a:t>this approach, </a:t>
            </a:r>
            <a:r>
              <a:rPr lang="en-US" dirty="0" smtClean="0"/>
              <a:t>the Operating </a:t>
            </a:r>
            <a:r>
              <a:rPr lang="en-US" dirty="0" smtClean="0"/>
              <a:t>system assumes that deadlock never occurs. It </a:t>
            </a:r>
            <a:r>
              <a:rPr lang="en-US" dirty="0" smtClean="0"/>
              <a:t>simply</a:t>
            </a:r>
          </a:p>
          <a:p>
            <a:pPr>
              <a:buNone/>
            </a:pPr>
            <a:r>
              <a:rPr lang="en-US" dirty="0" smtClean="0"/>
              <a:t>ignores </a:t>
            </a:r>
            <a:r>
              <a:rPr lang="en-US" dirty="0" smtClean="0"/>
              <a:t>deadlock. </a:t>
            </a:r>
            <a:r>
              <a:rPr lang="en-US" dirty="0" smtClean="0"/>
              <a:t>This approach </a:t>
            </a:r>
            <a:r>
              <a:rPr lang="en-US" dirty="0" smtClean="0"/>
              <a:t>is best suitable for a single end user system where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User </a:t>
            </a:r>
            <a:r>
              <a:rPr lang="en-US" dirty="0" smtClean="0"/>
              <a:t>uses the system </a:t>
            </a:r>
            <a:r>
              <a:rPr lang="en-US" dirty="0" smtClean="0"/>
              <a:t>only for </a:t>
            </a:r>
            <a:r>
              <a:rPr lang="en-US" dirty="0" smtClean="0"/>
              <a:t>browsing and all other normal stuff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Deadlock prevention</a:t>
            </a:r>
          </a:p>
          <a:p>
            <a:pPr>
              <a:buNone/>
            </a:pPr>
            <a:r>
              <a:rPr lang="en-US" dirty="0" smtClean="0"/>
              <a:t>Deadlock happens only when Mutual Exclusion, hold and wait, No preemption and</a:t>
            </a:r>
          </a:p>
          <a:p>
            <a:pPr>
              <a:buNone/>
            </a:pPr>
            <a:r>
              <a:rPr lang="en-US" dirty="0" smtClean="0"/>
              <a:t>circular wait holds simultaneously. If it is possible to violate one of the four conditions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at any </a:t>
            </a:r>
            <a:r>
              <a:rPr lang="en-US" dirty="0" smtClean="0"/>
              <a:t>time then the deadlock can never occur in the system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deadlock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199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3. </a:t>
            </a:r>
            <a:r>
              <a:rPr lang="en-US" sz="2400" b="1" i="1" dirty="0" smtClean="0"/>
              <a:t>Deadlock avoidance</a:t>
            </a:r>
          </a:p>
          <a:p>
            <a:pPr>
              <a:buNone/>
            </a:pPr>
            <a:r>
              <a:rPr lang="en-US" sz="2400" dirty="0" smtClean="0"/>
              <a:t>	In </a:t>
            </a:r>
            <a:r>
              <a:rPr lang="en-US" sz="2400" dirty="0" smtClean="0"/>
              <a:t>deadlock avoidance, the operating system checks whether the system is in </a:t>
            </a:r>
            <a:r>
              <a:rPr lang="en-US" sz="2400" dirty="0" smtClean="0"/>
              <a:t>safe  state or </a:t>
            </a:r>
            <a:r>
              <a:rPr lang="en-US" sz="2400" dirty="0" smtClean="0"/>
              <a:t>in unsafe state at every step which the operating system performs. The </a:t>
            </a:r>
            <a:r>
              <a:rPr lang="en-US" sz="2400" dirty="0" smtClean="0"/>
              <a:t>Process continues </a:t>
            </a:r>
            <a:r>
              <a:rPr lang="en-US" sz="2400" dirty="0" smtClean="0"/>
              <a:t>until the system is in safe state. Once the system moves to </a:t>
            </a:r>
            <a:r>
              <a:rPr lang="en-US" sz="2400" dirty="0" smtClean="0"/>
              <a:t>unsafe </a:t>
            </a:r>
            <a:r>
              <a:rPr lang="en-US" sz="2400" dirty="0" smtClean="0"/>
              <a:t>state, </a:t>
            </a:r>
            <a:r>
              <a:rPr lang="en-US" sz="2400" dirty="0" smtClean="0"/>
              <a:t>the  OS has to backtrack one step.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4. </a:t>
            </a:r>
            <a:r>
              <a:rPr lang="en-US" sz="2400" b="1" i="1" dirty="0" smtClean="0"/>
              <a:t>Deadlock detection and recovery</a:t>
            </a:r>
          </a:p>
          <a:p>
            <a:pPr>
              <a:buNone/>
            </a:pPr>
            <a:r>
              <a:rPr lang="en-US" sz="2400" dirty="0" smtClean="0"/>
              <a:t>	This </a:t>
            </a:r>
            <a:r>
              <a:rPr lang="en-US" sz="2400" dirty="0" smtClean="0"/>
              <a:t>approach let the processes fall in deadlock and then periodically check </a:t>
            </a:r>
            <a:r>
              <a:rPr lang="en-US" sz="2400" dirty="0" smtClean="0"/>
              <a:t>whether deadlock </a:t>
            </a:r>
            <a:r>
              <a:rPr lang="en-US" sz="2400" dirty="0" smtClean="0"/>
              <a:t>occur in the system or not. If it occurs then it applies some of the </a:t>
            </a:r>
            <a:r>
              <a:rPr lang="en-US" sz="2400" dirty="0" smtClean="0"/>
              <a:t>recovery methods </a:t>
            </a:r>
            <a:r>
              <a:rPr lang="en-US" sz="2400" dirty="0" smtClean="0"/>
              <a:t>to the system to get rid </a:t>
            </a:r>
            <a:r>
              <a:rPr lang="en-US" sz="2400" dirty="0" smtClean="0"/>
              <a:t>of </a:t>
            </a:r>
            <a:r>
              <a:rPr lang="en-US" sz="2400" dirty="0" err="1" smtClean="0"/>
              <a:t>of</a:t>
            </a:r>
            <a:r>
              <a:rPr lang="en-US" sz="2400" dirty="0" smtClean="0"/>
              <a:t> deadlock.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405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Deadlock</vt:lpstr>
      <vt:lpstr>Introduction</vt:lpstr>
      <vt:lpstr>Slide 3</vt:lpstr>
      <vt:lpstr>Slide 4</vt:lpstr>
      <vt:lpstr>Slide 5</vt:lpstr>
      <vt:lpstr>Methods for Handling Deadlocks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Web Pages</dc:title>
  <dc:creator>Navraj</dc:creator>
  <cp:lastModifiedBy>Navraj</cp:lastModifiedBy>
  <cp:revision>124</cp:revision>
  <dcterms:created xsi:type="dcterms:W3CDTF">2006-08-16T00:00:00Z</dcterms:created>
  <dcterms:modified xsi:type="dcterms:W3CDTF">2019-03-29T02:42:14Z</dcterms:modified>
</cp:coreProperties>
</file>