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56" r:id="rId4"/>
    <p:sldId id="257" r:id="rId5"/>
    <p:sldId id="259" r:id="rId6"/>
    <p:sldId id="269" r:id="rId7"/>
    <p:sldId id="258" r:id="rId8"/>
    <p:sldId id="277" r:id="rId9"/>
    <p:sldId id="278" r:id="rId10"/>
    <p:sldId id="262" r:id="rId11"/>
    <p:sldId id="270" r:id="rId12"/>
    <p:sldId id="272" r:id="rId13"/>
    <p:sldId id="273" r:id="rId14"/>
    <p:sldId id="271" r:id="rId15"/>
    <p:sldId id="274" r:id="rId16"/>
    <p:sldId id="279" r:id="rId17"/>
    <p:sldId id="261" r:id="rId18"/>
    <p:sldId id="276" r:id="rId19"/>
    <p:sldId id="275" r:id="rId20"/>
    <p:sldId id="280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5F23AB-A820-25CF-622F-6499D60626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BC0013-1A94-7515-92D1-6CD70137BA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DECF24-41E0-0845-F18B-5F95DC1D1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2C2C-5202-483E-81D6-6BEDA05EA959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3915EF-5EA9-F501-8B2D-2DDDCD600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A9C401-9856-EC35-A256-8EB2501A8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0B91-E665-4163-A4B6-334BE2D4E253}" type="slidenum">
              <a:rPr lang="zh-CN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951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6CFB28-2A65-7B3A-EE40-74A6C502A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A7B34A-A3CC-56DD-189F-745D4961C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7E9065-EED8-D8FE-34BD-168B349D7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2C2C-5202-483E-81D6-6BEDA05EA959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C77BA4-AEBF-FB19-7F24-947ED0D7B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E23783-F9DF-921F-9412-117C8BDA8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0B91-E665-4163-A4B6-334BE2D4E253}" type="slidenum">
              <a:rPr lang="zh-CN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442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FEB0C52-8301-2EC4-C133-DBE4DE56A6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78B0B4-1000-9542-B19B-BC5E067AE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4DD809-C0E6-B32C-272C-BF42B8869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2C2C-5202-483E-81D6-6BEDA05EA959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2A08EA-70E6-0F52-EEE2-72EF6B5FB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B5C6DB-6F5A-AD62-8413-DDDC46C50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0B91-E665-4163-A4B6-334BE2D4E253}" type="slidenum">
              <a:rPr lang="zh-CN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21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D86568-6545-25FD-9351-5B8834F3F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2F6DBC-A12D-08F9-0A89-56640153B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2261D0-7BF9-4B3C-D6A2-CAA7CD28D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2C2C-5202-483E-81D6-6BEDA05EA959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46FFDA-D85B-270D-1CAE-92AB66496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0B6933-D4B4-A19A-C453-FE7D8B2E9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0B91-E665-4163-A4B6-334BE2D4E253}" type="slidenum">
              <a:rPr lang="zh-CN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363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2C1946-BA6B-751C-43AC-4D6CA9DCE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106DF8-0674-0D8C-738E-E08EA16BB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5CC2AE-2D19-53AC-615B-67CCE6FD7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2C2C-5202-483E-81D6-6BEDA05EA959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796217-4199-C0AB-CA66-632B99222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160957-014F-0ECB-61AD-AEC502617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0B91-E665-4163-A4B6-334BE2D4E253}" type="slidenum">
              <a:rPr lang="zh-CN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678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60072B-2F4E-953B-1AA6-7DC401408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EA8ED1-9A55-47D2-FA11-0208C0E1D1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F3191E-3189-55AB-CAA3-445AB88CAB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8A4ECF-0F4B-FD25-79AF-C609B24DD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2C2C-5202-483E-81D6-6BEDA05EA959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2DA2D7-E1A0-F5DD-F895-0C9E49238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364F44-CF6E-7EA6-F690-66584BC60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0B91-E665-4163-A4B6-334BE2D4E253}" type="slidenum">
              <a:rPr lang="zh-CN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946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2DCBE7-5927-2D81-6752-453EC7316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6FD400-F742-107C-794C-114D60F39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EB4871-1191-F97E-FC91-D4E6E13A6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71743F1-979A-EC78-EBED-B1CF64B415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AF00FB-3B17-D2D4-3C4B-31622656F9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A59BEB4-0531-6CBD-12A9-BD9891F2A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2C2C-5202-483E-81D6-6BEDA05EA959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67ECD15-6897-BED3-0930-586569D8D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74936EA-37D1-3DB4-68A9-68DD13231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0B91-E665-4163-A4B6-334BE2D4E253}" type="slidenum">
              <a:rPr lang="zh-CN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230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AB9DEF-5FF1-211C-F540-E74E1EED1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EE87427-66A4-D241-0A3E-0DAA7FE28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2C2C-5202-483E-81D6-6BEDA05EA959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EB0C283-A35D-DDA8-E626-7BD180920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C09B984-9E04-77ED-C68F-487FBFF9A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0B91-E665-4163-A4B6-334BE2D4E253}" type="slidenum">
              <a:rPr lang="zh-CN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106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394253-8CA3-AF53-862D-D822492FB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2C2C-5202-483E-81D6-6BEDA05EA959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A3AF77F-318A-9E6F-5AD4-AF87B3BC3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BEC137-4257-29C9-A636-175FD36CB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0B91-E665-4163-A4B6-334BE2D4E253}" type="slidenum">
              <a:rPr lang="zh-CN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343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8F1C63-F637-B46E-9242-0A1B77A00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BD2AF6-3885-A2CA-32C4-21912A22D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A1A954-8CDD-33B5-49C9-C93EA3CF4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3EDE29-F698-71A8-DE3B-725F9AF03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2C2C-5202-483E-81D6-6BEDA05EA959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4BA301-5FA7-2733-4E51-EFC4BC388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45443A-3450-EF5B-2A1A-4E79D35B2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0B91-E665-4163-A4B6-334BE2D4E253}" type="slidenum">
              <a:rPr lang="zh-CN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713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8AF503-91B8-8B81-A715-AD6C5FF92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8A2EB39-D1B4-6F5E-5CF8-35D7A4C866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96CCC4-969E-07E7-EDE7-1146BB6DC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C2C631-D9FA-7BDC-918D-817E4FAEC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2C2C-5202-483E-81D6-6BEDA05EA959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85640D-6FE8-48CA-30D7-E44DC7DAB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D80F6C-5C0A-F22B-BD32-C91350BDC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0B91-E665-4163-A4B6-334BE2D4E253}" type="slidenum">
              <a:rPr lang="zh-CN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75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1FAD134-6D69-05CD-E988-5A4BF3F7B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18AD32-7DB6-B393-C3CA-DAA8A8D26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3B89FA-3A52-4CEF-722C-10E7C32990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02C2C-5202-483E-81D6-6BEDA05EA959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62058F-E2EA-3F8B-144B-C4F23ECFEC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E828CF-EDB7-5174-4888-D01FB84119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30B91-E665-4163-A4B6-334BE2D4E253}" type="slidenum">
              <a:rPr lang="zh-CN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101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7" Type="http://schemas.openxmlformats.org/officeDocument/2006/relationships/image" Target="../media/image1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image" Target="../media/image180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7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19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A49A171-8E75-3027-E864-6CBFF1A0BE4C}"/>
              </a:ext>
            </a:extLst>
          </p:cNvPr>
          <p:cNvSpPr txBox="1"/>
          <p:nvPr/>
        </p:nvSpPr>
        <p:spPr>
          <a:xfrm flipH="1">
            <a:off x="0" y="2184413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Nonlinear Adaptive Pulse Coded Modulation-based Compression and </a:t>
            </a:r>
          </a:p>
          <a:p>
            <a:pPr algn="ctr"/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Reproduction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0C89BC2-1C35-29F9-0A2B-B59F1921D823}"/>
              </a:ext>
            </a:extLst>
          </p:cNvPr>
          <p:cNvSpPr txBox="1"/>
          <p:nvPr/>
        </p:nvSpPr>
        <p:spPr>
          <a:xfrm flipH="1">
            <a:off x="0" y="3896408"/>
            <a:ext cx="12192000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BoChen SHEN, Tian ZHANG</a:t>
            </a:r>
          </a:p>
          <a:p>
            <a:pPr algn="ctr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ESIGELEC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36F6970-2430-6D42-2210-B9ED0E8403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438" y="0"/>
            <a:ext cx="2404562" cy="127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053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C6D8AD1-394A-3468-A1EC-3A7A27F839EC}"/>
              </a:ext>
            </a:extLst>
          </p:cNvPr>
          <p:cNvSpPr txBox="1"/>
          <p:nvPr/>
        </p:nvSpPr>
        <p:spPr>
          <a:xfrm>
            <a:off x="502920" y="445136"/>
            <a:ext cx="2047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Code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A0A9321-E4F4-8D6D-12AC-10C375080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2728912"/>
            <a:ext cx="8572500" cy="14001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5C4A1FF-2E0A-3EBE-26C6-27BA5EC74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987" y="2205037"/>
            <a:ext cx="6296025" cy="52387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7B0D17DC-80EF-B10B-8C16-24E4033006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438" y="0"/>
            <a:ext cx="2404562" cy="127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997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C6D8AD1-394A-3468-A1EC-3A7A27F839EC}"/>
              </a:ext>
            </a:extLst>
          </p:cNvPr>
          <p:cNvSpPr txBox="1"/>
          <p:nvPr/>
        </p:nvSpPr>
        <p:spPr>
          <a:xfrm>
            <a:off x="502920" y="445136"/>
            <a:ext cx="2047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Code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91F3E9A-C9EC-6906-CA28-629E2CCF6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50" y="2519362"/>
            <a:ext cx="7581900" cy="18192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E17568B-ED48-FFCC-0DFF-8CA84883E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225" y="2024062"/>
            <a:ext cx="6305550" cy="49530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D2EC440-8131-E47B-FE0F-859F287077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438" y="0"/>
            <a:ext cx="2404562" cy="127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416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C6D8AD1-394A-3468-A1EC-3A7A27F839EC}"/>
              </a:ext>
            </a:extLst>
          </p:cNvPr>
          <p:cNvSpPr txBox="1"/>
          <p:nvPr/>
        </p:nvSpPr>
        <p:spPr>
          <a:xfrm>
            <a:off x="502920" y="445136"/>
            <a:ext cx="2047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Code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6128134-346B-9A93-217F-11E38F9ED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1609725"/>
            <a:ext cx="9277350" cy="36385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AEF886F-541E-519E-83AD-2A9C1F4DD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850" y="1066800"/>
            <a:ext cx="6210300" cy="54292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5D22B4C-BE2A-7B72-58AA-B669C311EB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438" y="0"/>
            <a:ext cx="2404562" cy="127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031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C6D8AD1-394A-3468-A1EC-3A7A27F839EC}"/>
              </a:ext>
            </a:extLst>
          </p:cNvPr>
          <p:cNvSpPr txBox="1"/>
          <p:nvPr/>
        </p:nvSpPr>
        <p:spPr>
          <a:xfrm>
            <a:off x="502920" y="445136"/>
            <a:ext cx="2047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Code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510AD6B-8F2E-81C1-BD06-EBDCE932D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36" y="2165985"/>
            <a:ext cx="6334125" cy="52387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8693B92-513A-4369-F18C-2A7F8B6CA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700" y="2905125"/>
            <a:ext cx="7086600" cy="104775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42903B46-9796-7C73-7518-BD29CD59C2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438" y="0"/>
            <a:ext cx="2404562" cy="127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184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C6D8AD1-394A-3468-A1EC-3A7A27F839EC}"/>
              </a:ext>
            </a:extLst>
          </p:cNvPr>
          <p:cNvSpPr txBox="1"/>
          <p:nvPr/>
        </p:nvSpPr>
        <p:spPr>
          <a:xfrm>
            <a:off x="502920" y="445136"/>
            <a:ext cx="2047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Code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919D09D-D256-1F40-4325-1DFB064F9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635" y="1531455"/>
            <a:ext cx="7498730" cy="3795089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54BFCAB3-5DC6-272C-DCCB-8EFF35E663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438" y="0"/>
            <a:ext cx="2404562" cy="127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786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06EA27B-5C5D-1556-8F82-8456E51559DB}"/>
              </a:ext>
            </a:extLst>
          </p:cNvPr>
          <p:cNvSpPr txBox="1"/>
          <p:nvPr/>
        </p:nvSpPr>
        <p:spPr>
          <a:xfrm>
            <a:off x="502920" y="445136"/>
            <a:ext cx="2047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6445EFE-1D8E-6045-7316-E52757E8D6E3}"/>
                  </a:ext>
                </a:extLst>
              </p:cNvPr>
              <p:cNvSpPr txBox="1"/>
              <p:nvPr/>
            </p:nvSpPr>
            <p:spPr>
              <a:xfrm>
                <a:off x="4088530" y="1294887"/>
                <a:ext cx="61666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Base Function: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6445EFE-1D8E-6045-7316-E52757E8D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530" y="1294887"/>
                <a:ext cx="6166639" cy="461665"/>
              </a:xfrm>
              <a:prstGeom prst="rect">
                <a:avLst/>
              </a:prstGeom>
              <a:blipFill>
                <a:blip r:embed="rId2"/>
                <a:stretch>
                  <a:fillRect l="-1583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DC6BAC5-5482-7AB1-D9EF-80621B4CD428}"/>
                  </a:ext>
                </a:extLst>
              </p:cNvPr>
              <p:cNvSpPr txBox="1"/>
              <p:nvPr/>
            </p:nvSpPr>
            <p:spPr>
              <a:xfrm>
                <a:off x="1688531" y="5332280"/>
                <a:ext cx="3816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𝑖𝑡𝑒𝑟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=100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DC6BAC5-5482-7AB1-D9EF-80621B4CD4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531" y="5332280"/>
                <a:ext cx="3816978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81E2EB2-40AF-23E5-FF29-83255699B86D}"/>
                  </a:ext>
                </a:extLst>
              </p:cNvPr>
              <p:cNvSpPr txBox="1"/>
              <p:nvPr/>
            </p:nvSpPr>
            <p:spPr>
              <a:xfrm>
                <a:off x="6587511" y="5332280"/>
                <a:ext cx="3816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𝑖𝑡𝑒𝑟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=1000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81E2EB2-40AF-23E5-FF29-83255699B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7511" y="5332280"/>
                <a:ext cx="3816978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图片 18">
            <a:extLst>
              <a:ext uri="{FF2B5EF4-FFF2-40B4-BE49-F238E27FC236}">
                <a16:creationId xmlns:a16="http://schemas.microsoft.com/office/drawing/2014/main" id="{4AEAF691-F571-04B4-2E6B-515E344F5E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7020" y="1756552"/>
            <a:ext cx="4800000" cy="36000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6898D040-B5D4-7FB5-E321-F90266A5ED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4982" y="1756552"/>
            <a:ext cx="4800000" cy="3600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D061260-8480-B68B-42DC-92851FAAA0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438" y="0"/>
            <a:ext cx="2404562" cy="127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462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06EA27B-5C5D-1556-8F82-8456E51559DB}"/>
              </a:ext>
            </a:extLst>
          </p:cNvPr>
          <p:cNvSpPr txBox="1"/>
          <p:nvPr/>
        </p:nvSpPr>
        <p:spPr>
          <a:xfrm>
            <a:off x="502920" y="445136"/>
            <a:ext cx="2047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9FEE428-3557-0FD1-3ECE-75024AA2A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4980" y="1732280"/>
            <a:ext cx="4800000" cy="360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6445EFE-1D8E-6045-7316-E52757E8D6E3}"/>
                  </a:ext>
                </a:extLst>
              </p:cNvPr>
              <p:cNvSpPr txBox="1"/>
              <p:nvPr/>
            </p:nvSpPr>
            <p:spPr>
              <a:xfrm>
                <a:off x="4088530" y="1294887"/>
                <a:ext cx="6166639" cy="50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Base Function: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𝑟𝑒𝑐𝑟𝑒𝑎𝑡𝑒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6445EFE-1D8E-6045-7316-E52757E8D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530" y="1294887"/>
                <a:ext cx="6166639" cy="509178"/>
              </a:xfrm>
              <a:prstGeom prst="rect">
                <a:avLst/>
              </a:prstGeom>
              <a:blipFill>
                <a:blip r:embed="rId3"/>
                <a:stretch>
                  <a:fillRect l="-1583" t="-4762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464D3A3D-A499-D75F-2F2B-8C4C93469C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7020" y="1732280"/>
            <a:ext cx="4800000" cy="360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DC6BAC5-5482-7AB1-D9EF-80621B4CD428}"/>
                  </a:ext>
                </a:extLst>
              </p:cNvPr>
              <p:cNvSpPr txBox="1"/>
              <p:nvPr/>
            </p:nvSpPr>
            <p:spPr>
              <a:xfrm>
                <a:off x="1688531" y="5332280"/>
                <a:ext cx="3816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𝑖𝑡𝑒𝑟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=100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DC6BAC5-5482-7AB1-D9EF-80621B4CD4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531" y="5332280"/>
                <a:ext cx="3816978" cy="369332"/>
              </a:xfrm>
              <a:prstGeom prst="rect">
                <a:avLst/>
              </a:prstGeom>
              <a:blipFill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81E2EB2-40AF-23E5-FF29-83255699B86D}"/>
                  </a:ext>
                </a:extLst>
              </p:cNvPr>
              <p:cNvSpPr txBox="1"/>
              <p:nvPr/>
            </p:nvSpPr>
            <p:spPr>
              <a:xfrm>
                <a:off x="6587511" y="5332280"/>
                <a:ext cx="3816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𝑖𝑡𝑒𝑟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=1000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81E2EB2-40AF-23E5-FF29-83255699B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7511" y="5332280"/>
                <a:ext cx="3816978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56CA4D1F-FCD3-0093-8224-F81230692B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438" y="0"/>
            <a:ext cx="2404562" cy="127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522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06EA27B-5C5D-1556-8F82-8456E51559DB}"/>
              </a:ext>
            </a:extLst>
          </p:cNvPr>
          <p:cNvSpPr txBox="1"/>
          <p:nvPr/>
        </p:nvSpPr>
        <p:spPr>
          <a:xfrm>
            <a:off x="502920" y="445136"/>
            <a:ext cx="2047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6445EFE-1D8E-6045-7316-E52757E8D6E3}"/>
                  </a:ext>
                </a:extLst>
              </p:cNvPr>
              <p:cNvSpPr txBox="1"/>
              <p:nvPr/>
            </p:nvSpPr>
            <p:spPr>
              <a:xfrm>
                <a:off x="4088531" y="1294887"/>
                <a:ext cx="43378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Base Function: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6445EFE-1D8E-6045-7316-E52757E8D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531" y="1294887"/>
                <a:ext cx="4337839" cy="461665"/>
              </a:xfrm>
              <a:prstGeom prst="rect">
                <a:avLst/>
              </a:prstGeom>
              <a:blipFill>
                <a:blip r:embed="rId2"/>
                <a:stretch>
                  <a:fillRect l="-2250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DC6BAC5-5482-7AB1-D9EF-80621B4CD428}"/>
                  </a:ext>
                </a:extLst>
              </p:cNvPr>
              <p:cNvSpPr txBox="1"/>
              <p:nvPr/>
            </p:nvSpPr>
            <p:spPr>
              <a:xfrm>
                <a:off x="1688531" y="5332280"/>
                <a:ext cx="3816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𝑖𝑡𝑒𝑟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=100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DC6BAC5-5482-7AB1-D9EF-80621B4CD4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531" y="5332280"/>
                <a:ext cx="3816978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81E2EB2-40AF-23E5-FF29-83255699B86D}"/>
                  </a:ext>
                </a:extLst>
              </p:cNvPr>
              <p:cNvSpPr txBox="1"/>
              <p:nvPr/>
            </p:nvSpPr>
            <p:spPr>
              <a:xfrm>
                <a:off x="6587511" y="5332280"/>
                <a:ext cx="3816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𝑖𝑡𝑒𝑟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=1000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81E2EB2-40AF-23E5-FF29-83255699B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7511" y="5332280"/>
                <a:ext cx="3816978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9BC75B5E-E55D-EDE9-6D57-7FBFA82F48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7020" y="1732280"/>
            <a:ext cx="4800000" cy="3600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B0C2AA7-E7DC-BFEA-3BAE-502D8B117D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4980" y="1756552"/>
            <a:ext cx="4800000" cy="3600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55C8F5C-DFF6-D1FA-D39C-2488C257E3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438" y="0"/>
            <a:ext cx="2404562" cy="127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109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A49A171-8E75-3027-E864-6CBFF1A0BE4C}"/>
              </a:ext>
            </a:extLst>
          </p:cNvPr>
          <p:cNvSpPr txBox="1"/>
          <p:nvPr/>
        </p:nvSpPr>
        <p:spPr>
          <a:xfrm flipH="1">
            <a:off x="0" y="190734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0C89BC2-1C35-29F9-0A2B-B59F1921D823}"/>
              </a:ext>
            </a:extLst>
          </p:cNvPr>
          <p:cNvSpPr txBox="1"/>
          <p:nvPr/>
        </p:nvSpPr>
        <p:spPr>
          <a:xfrm flipH="1">
            <a:off x="0" y="3896408"/>
            <a:ext cx="12192000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BoChen SHEN, Tian ZHANG</a:t>
            </a:r>
          </a:p>
          <a:p>
            <a:pPr algn="ctr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ESIGELEC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36F6970-2430-6D42-2210-B9ED0E8403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438" y="0"/>
            <a:ext cx="2404562" cy="1273996"/>
          </a:xfrm>
          <a:prstGeom prst="rect">
            <a:avLst/>
          </a:prstGeom>
        </p:spPr>
      </p:pic>
      <p:sp>
        <p:nvSpPr>
          <p:cNvPr id="6" name="文本框 3">
            <a:extLst>
              <a:ext uri="{FF2B5EF4-FFF2-40B4-BE49-F238E27FC236}">
                <a16:creationId xmlns:a16="http://schemas.microsoft.com/office/drawing/2014/main" id="{FA49A171-8E75-3027-E864-6CBFF1A0BE4C}"/>
              </a:ext>
            </a:extLst>
          </p:cNvPr>
          <p:cNvSpPr txBox="1"/>
          <p:nvPr/>
        </p:nvSpPr>
        <p:spPr>
          <a:xfrm flipH="1">
            <a:off x="0" y="2994207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                      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Acquire                     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Outlook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5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B4D5B55-7108-E6CE-9B7F-D1C071DCE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87" y="2043112"/>
            <a:ext cx="8048625" cy="277177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0045C9B-7B4E-2979-B99B-9A27A6024D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438" y="0"/>
            <a:ext cx="2404562" cy="127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457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93E5A34-40B1-B59A-DBCA-E706AB263CB7}"/>
              </a:ext>
            </a:extLst>
          </p:cNvPr>
          <p:cNvSpPr txBox="1"/>
          <p:nvPr/>
        </p:nvSpPr>
        <p:spPr>
          <a:xfrm>
            <a:off x="1946476" y="1705518"/>
            <a:ext cx="8299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onlinear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uto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egressive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oving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verage sequence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E822FBD-C226-0CFA-6543-AE87EAC86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9334" y="2709000"/>
            <a:ext cx="4853332" cy="72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C68B2B1-6616-6ADC-330C-ED1BCD7FFDB9}"/>
                  </a:ext>
                </a:extLst>
              </p:cNvPr>
              <p:cNvSpPr txBox="1"/>
              <p:nvPr/>
            </p:nvSpPr>
            <p:spPr>
              <a:xfrm>
                <a:off x="3311524" y="3866305"/>
                <a:ext cx="5914664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defTabSz="412750">
                  <a:spcBef>
                    <a:spcPts val="600"/>
                  </a:spcBef>
                  <a:buFont typeface="Arial" panose="020B0604020202020204" pitchFamily="34" charset="0"/>
                  <a:buChar char="•"/>
                  <a:tabLst>
                    <a:tab pos="2060575" algn="l"/>
                  </a:tabLst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altLang="zh-CN" sz="20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×1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	parameter vector</a:t>
                </a:r>
                <a:endParaRPr lang="en-US" altLang="zh-CN" sz="20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  <a:tabLst>
                    <a:tab pos="2060575" algn="l"/>
                  </a:tabLst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	base function</a:t>
                </a:r>
              </a:p>
              <a:p>
                <a:pPr marL="342900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  <a:tabLst>
                    <a:tab pos="2060575" algn="l"/>
                  </a:tabLst>
                </a:pP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	reconstruction error,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C68B2B1-6616-6ADC-330C-ED1BCD7FF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1524" y="3866305"/>
                <a:ext cx="5914664" cy="1169551"/>
              </a:xfrm>
              <a:prstGeom prst="rect">
                <a:avLst/>
              </a:prstGeom>
              <a:blipFill>
                <a:blip r:embed="rId3"/>
                <a:stretch>
                  <a:fillRect l="-928" t="-3125"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2839FD7D-84F6-4802-00F1-99347D2088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438" y="0"/>
            <a:ext cx="2404562" cy="127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626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C68B2B1-6616-6ADC-330C-ED1BCD7FFDB9}"/>
                  </a:ext>
                </a:extLst>
              </p:cNvPr>
              <p:cNvSpPr txBox="1"/>
              <p:nvPr/>
            </p:nvSpPr>
            <p:spPr>
              <a:xfrm>
                <a:off x="3311524" y="3866305"/>
                <a:ext cx="7844156" cy="15673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defTabSz="412750">
                  <a:spcBef>
                    <a:spcPts val="600"/>
                  </a:spcBef>
                  <a:buFont typeface="Arial" panose="020B0604020202020204" pitchFamily="34" charset="0"/>
                  <a:buChar char="•"/>
                  <a:tabLst>
                    <a:tab pos="2060575" algn="l"/>
                  </a:tabLst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acc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altLang="zh-CN" sz="20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	trainable parameter vector</a:t>
                </a:r>
                <a:endParaRPr lang="en-US" altLang="zh-CN" sz="20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  <a:tabLst>
                    <a:tab pos="2060575" algn="l"/>
                  </a:tabLst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	base function</a:t>
                </a:r>
              </a:p>
              <a:p>
                <a:pPr marL="342900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  <a:tabLst>
                    <a:tab pos="2060575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	adjust the correction amplitude of the estimation error</a:t>
                </a:r>
              </a:p>
              <a:p>
                <a:pPr marL="342900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  <a:tabLst>
                    <a:tab pos="2060575" algn="l"/>
                  </a:tabLst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	estimation error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C68B2B1-6616-6ADC-330C-ED1BCD7FF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1524" y="3866305"/>
                <a:ext cx="7844156" cy="1567352"/>
              </a:xfrm>
              <a:prstGeom prst="rect">
                <a:avLst/>
              </a:prstGeom>
              <a:blipFill>
                <a:blip r:embed="rId2"/>
                <a:stretch>
                  <a:fillRect l="-699" t="-1556" b="-6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EFE40E51-96CD-5AA0-E3CA-EEE62419A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9499" y="2801580"/>
            <a:ext cx="5033001" cy="62742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8C698D7-EE67-7E29-04BC-383388A0A3E3}"/>
              </a:ext>
            </a:extLst>
          </p:cNvPr>
          <p:cNvSpPr txBox="1"/>
          <p:nvPr/>
        </p:nvSpPr>
        <p:spPr>
          <a:xfrm>
            <a:off x="1946476" y="1705518"/>
            <a:ext cx="8299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onlinear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uto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egressive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oving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verage sequence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D5AFA15-1D6E-C205-3951-A5B031DDF5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438" y="0"/>
            <a:ext cx="2404562" cy="127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041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7695B43-498F-8872-E0E8-2E386DBDA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017" y="739363"/>
            <a:ext cx="5975966" cy="537927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6C507C7-263E-FC92-978B-5313CEAC9A29}"/>
              </a:ext>
            </a:extLst>
          </p:cNvPr>
          <p:cNvSpPr txBox="1"/>
          <p:nvPr/>
        </p:nvSpPr>
        <p:spPr>
          <a:xfrm>
            <a:off x="502920" y="445136"/>
            <a:ext cx="2047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6B8B7EF-3ACE-B4A0-476C-7DDEC2A277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438" y="0"/>
            <a:ext cx="2404562" cy="127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931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C6D8AD1-394A-3468-A1EC-3A7A27F839EC}"/>
              </a:ext>
            </a:extLst>
          </p:cNvPr>
          <p:cNvSpPr txBox="1"/>
          <p:nvPr/>
        </p:nvSpPr>
        <p:spPr>
          <a:xfrm>
            <a:off x="502920" y="445136"/>
            <a:ext cx="2047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Code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C552AE2-6517-8809-643B-3014E175B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323" y="1029911"/>
            <a:ext cx="7411353" cy="5381406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E74AAA6-9896-F8BD-F436-F9E7ABAD81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438" y="0"/>
            <a:ext cx="2404562" cy="127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302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C6D8AD1-394A-3468-A1EC-3A7A27F839EC}"/>
              </a:ext>
            </a:extLst>
          </p:cNvPr>
          <p:cNvSpPr txBox="1"/>
          <p:nvPr/>
        </p:nvSpPr>
        <p:spPr>
          <a:xfrm>
            <a:off x="502920" y="445136"/>
            <a:ext cx="2047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Code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27A8994-E676-D2F7-5CBE-3A6397CD1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823" y="1626714"/>
            <a:ext cx="6622354" cy="360457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ED15BB1A-2224-E4D1-BEEE-84258C698F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438" y="0"/>
            <a:ext cx="2404562" cy="127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700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BFBC673-CDD7-E6BC-45E1-D08167706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062" y="1547812"/>
            <a:ext cx="7381875" cy="376237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C6D8AD1-394A-3468-A1EC-3A7A27F839EC}"/>
              </a:ext>
            </a:extLst>
          </p:cNvPr>
          <p:cNvSpPr txBox="1"/>
          <p:nvPr/>
        </p:nvSpPr>
        <p:spPr>
          <a:xfrm>
            <a:off x="502920" y="445136"/>
            <a:ext cx="2047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Code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0ACA7B6-ECA3-D59A-A69E-E48BE86EE6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438" y="0"/>
            <a:ext cx="2404562" cy="127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466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C6D8AD1-394A-3468-A1EC-3A7A27F839EC}"/>
              </a:ext>
            </a:extLst>
          </p:cNvPr>
          <p:cNvSpPr txBox="1"/>
          <p:nvPr/>
        </p:nvSpPr>
        <p:spPr>
          <a:xfrm>
            <a:off x="502920" y="445136"/>
            <a:ext cx="2047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Code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F1CA93-9A1B-AE46-8D7E-7FD952128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537" y="1547812"/>
            <a:ext cx="7400925" cy="376237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33761AD-1F03-B1AA-708E-16773E170C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438" y="0"/>
            <a:ext cx="2404562" cy="127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010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F1D424189A6049B15067BC7E344262" ma:contentTypeVersion="5" ma:contentTypeDescription="Crée un document." ma:contentTypeScope="" ma:versionID="15e7b813a9b305b5c4c01e131bda133d">
  <xsd:schema xmlns:xsd="http://www.w3.org/2001/XMLSchema" xmlns:xs="http://www.w3.org/2001/XMLSchema" xmlns:p="http://schemas.microsoft.com/office/2006/metadata/properties" xmlns:ns2="b1c103e8-507a-4f2d-83bb-955ddd694ce6" targetNamespace="http://schemas.microsoft.com/office/2006/metadata/properties" ma:root="true" ma:fieldsID="5ec4dc3dce269816fc651190d1847f7c" ns2:_="">
    <xsd:import namespace="b1c103e8-507a-4f2d-83bb-955ddd694ce6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c103e8-507a-4f2d-83bb-955ddd694ce6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7B61062-4F4D-4A6A-9C13-048F20CED39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051AC8A-01B9-40F0-915F-CB0002BD15BD}"/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238</Words>
  <Application>Microsoft Office PowerPoint</Application>
  <PresentationFormat>Grand écran</PresentationFormat>
  <Paragraphs>39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4" baseType="lpstr">
      <vt:lpstr>等线</vt:lpstr>
      <vt:lpstr>等线 Light</vt:lpstr>
      <vt:lpstr>Arial</vt:lpstr>
      <vt:lpstr>Cambria Math</vt:lpstr>
      <vt:lpstr>Times New Roman</vt:lpstr>
      <vt:lpstr>Office 主题​​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Bochen Shen</dc:creator>
  <cp:lastModifiedBy>SHEN Bochen</cp:lastModifiedBy>
  <cp:revision>7</cp:revision>
  <dcterms:created xsi:type="dcterms:W3CDTF">2024-05-16T16:19:41Z</dcterms:created>
  <dcterms:modified xsi:type="dcterms:W3CDTF">2024-05-17T10:17:19Z</dcterms:modified>
</cp:coreProperties>
</file>