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585C43-1D6F-4A0E-AEEF-3A006F762F9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996E3B-EE4D-475B-A7A7-5D239A45E428}">
      <dgm:prSet/>
      <dgm:spPr/>
      <dgm:t>
        <a:bodyPr/>
        <a:lstStyle/>
        <a:p>
          <a:pPr>
            <a:defRPr b="1"/>
          </a:pPr>
          <a:r>
            <a:rPr lang="ko-KR" dirty="0">
              <a:solidFill>
                <a:schemeClr val="accent2"/>
              </a:solidFill>
            </a:rPr>
            <a:t>객체 지향 프로그래밍</a:t>
          </a:r>
          <a:r>
            <a:rPr lang="ko-KR" dirty="0"/>
            <a:t> 언어</a:t>
          </a:r>
          <a:endParaRPr lang="en-US" dirty="0"/>
        </a:p>
      </dgm:t>
    </dgm:pt>
    <dgm:pt modelId="{4F8CD23A-74C9-474B-AAAF-0AC14B265552}" type="parTrans" cxnId="{D3F93558-4202-4818-B0F1-4C79B8893266}">
      <dgm:prSet/>
      <dgm:spPr/>
      <dgm:t>
        <a:bodyPr/>
        <a:lstStyle/>
        <a:p>
          <a:endParaRPr lang="en-US"/>
        </a:p>
      </dgm:t>
    </dgm:pt>
    <dgm:pt modelId="{CE549E50-235F-48CA-8893-0BCA2A6D4B2C}" type="sibTrans" cxnId="{D3F93558-4202-4818-B0F1-4C79B8893266}">
      <dgm:prSet/>
      <dgm:spPr/>
      <dgm:t>
        <a:bodyPr/>
        <a:lstStyle/>
        <a:p>
          <a:endParaRPr lang="en-US"/>
        </a:p>
      </dgm:t>
    </dgm:pt>
    <dgm:pt modelId="{80EB709B-5838-48C3-833B-4E33C8966167}">
      <dgm:prSet/>
      <dgm:spPr/>
      <dgm:t>
        <a:bodyPr/>
        <a:lstStyle/>
        <a:p>
          <a:pPr>
            <a:defRPr b="1"/>
          </a:pPr>
          <a:r>
            <a:rPr lang="en-US" dirty="0" err="1">
              <a:solidFill>
                <a:schemeClr val="accent1"/>
              </a:solidFill>
            </a:rPr>
            <a:t>JVM</a:t>
          </a:r>
          <a:r>
            <a:rPr lang="ko-KR" dirty="0"/>
            <a:t>을 사용하여 </a:t>
          </a:r>
          <a:r>
            <a:rPr lang="ko-KR" dirty="0">
              <a:solidFill>
                <a:schemeClr val="accent1"/>
              </a:solidFill>
            </a:rPr>
            <a:t>플랫폼에 독립적</a:t>
          </a:r>
          <a:endParaRPr lang="en-US" dirty="0">
            <a:solidFill>
              <a:schemeClr val="accent1"/>
            </a:solidFill>
          </a:endParaRPr>
        </a:p>
      </dgm:t>
    </dgm:pt>
    <dgm:pt modelId="{A5B15C76-C629-4098-AD86-4289ACDFC83B}" type="parTrans" cxnId="{2697ABF9-BA67-4E0A-BA7F-7A829E46D6EB}">
      <dgm:prSet/>
      <dgm:spPr/>
      <dgm:t>
        <a:bodyPr/>
        <a:lstStyle/>
        <a:p>
          <a:endParaRPr lang="en-US"/>
        </a:p>
      </dgm:t>
    </dgm:pt>
    <dgm:pt modelId="{FB87E2E9-3239-4B9F-A339-ED61AE2D7A7D}" type="sibTrans" cxnId="{2697ABF9-BA67-4E0A-BA7F-7A829E46D6EB}">
      <dgm:prSet/>
      <dgm:spPr/>
      <dgm:t>
        <a:bodyPr/>
        <a:lstStyle/>
        <a:p>
          <a:endParaRPr lang="en-US"/>
        </a:p>
      </dgm:t>
    </dgm:pt>
    <dgm:pt modelId="{CE77EA7E-8B14-496F-B7B0-1ADD185E564F}">
      <dgm:prSet/>
      <dgm:spPr/>
      <dgm:t>
        <a:bodyPr/>
        <a:lstStyle/>
        <a:p>
          <a:pPr algn="l"/>
          <a:r>
            <a:rPr lang="en-US" dirty="0"/>
            <a:t>*</a:t>
          </a:r>
          <a:r>
            <a:rPr lang="en-US" dirty="0" err="1">
              <a:solidFill>
                <a:schemeClr val="accent1"/>
              </a:solidFill>
            </a:rPr>
            <a:t>JVM</a:t>
          </a:r>
          <a:r>
            <a:rPr lang="en-US" dirty="0"/>
            <a:t>:</a:t>
          </a:r>
          <a:r>
            <a:rPr lang="ko-KR" dirty="0"/>
            <a:t> </a:t>
          </a:r>
          <a:r>
            <a:rPr lang="en-US" dirty="0"/>
            <a:t>Java</a:t>
          </a:r>
          <a:r>
            <a:rPr lang="ko-KR" dirty="0"/>
            <a:t> </a:t>
          </a:r>
          <a:r>
            <a:rPr lang="en-US" dirty="0"/>
            <a:t>Virtual</a:t>
          </a:r>
          <a:r>
            <a:rPr lang="ko-KR" dirty="0"/>
            <a:t> </a:t>
          </a:r>
          <a:r>
            <a:rPr lang="en-US" dirty="0"/>
            <a:t>Machine</a:t>
          </a:r>
        </a:p>
      </dgm:t>
    </dgm:pt>
    <dgm:pt modelId="{A2D9B4E6-B509-4180-815E-0A71BBD7B8B4}" type="parTrans" cxnId="{288140EF-B585-425D-BD3A-943B3497E2A6}">
      <dgm:prSet/>
      <dgm:spPr/>
      <dgm:t>
        <a:bodyPr/>
        <a:lstStyle/>
        <a:p>
          <a:endParaRPr lang="en-US"/>
        </a:p>
      </dgm:t>
    </dgm:pt>
    <dgm:pt modelId="{48F79AC2-A5C5-4B36-8DA8-89E46BB01453}" type="sibTrans" cxnId="{288140EF-B585-425D-BD3A-943B3497E2A6}">
      <dgm:prSet/>
      <dgm:spPr/>
      <dgm:t>
        <a:bodyPr/>
        <a:lstStyle/>
        <a:p>
          <a:endParaRPr lang="en-US"/>
        </a:p>
      </dgm:t>
    </dgm:pt>
    <dgm:pt modelId="{D1D0D0F2-3C99-4B00-B331-31A4FD00DADF}">
      <dgm:prSet/>
      <dgm:spPr/>
      <dgm:t>
        <a:bodyPr/>
        <a:lstStyle/>
        <a:p>
          <a:pPr algn="l"/>
          <a:r>
            <a:rPr lang="en-US" altLang="ko-KR" dirty="0"/>
            <a:t>*</a:t>
          </a:r>
          <a:r>
            <a:rPr lang="ko-KR" dirty="0">
              <a:solidFill>
                <a:schemeClr val="accent1"/>
              </a:solidFill>
            </a:rPr>
            <a:t>플랫폼</a:t>
          </a:r>
          <a:r>
            <a:rPr lang="en-US" dirty="0"/>
            <a:t>: </a:t>
          </a:r>
          <a:r>
            <a:rPr lang="ko-KR" dirty="0"/>
            <a:t>프로그램이 실행되는 환경</a:t>
          </a:r>
          <a:r>
            <a:rPr lang="en-US" dirty="0"/>
            <a:t>, </a:t>
          </a:r>
          <a:r>
            <a:rPr lang="ko-KR" dirty="0"/>
            <a:t>기반</a:t>
          </a:r>
          <a:endParaRPr lang="en-US" dirty="0"/>
        </a:p>
      </dgm:t>
    </dgm:pt>
    <dgm:pt modelId="{F651B316-5199-472A-B233-0F956821C5E8}" type="parTrans" cxnId="{9124977C-2CF6-4A0F-8F5A-3EB65D01EF7E}">
      <dgm:prSet/>
      <dgm:spPr/>
      <dgm:t>
        <a:bodyPr/>
        <a:lstStyle/>
        <a:p>
          <a:endParaRPr lang="en-US"/>
        </a:p>
      </dgm:t>
    </dgm:pt>
    <dgm:pt modelId="{552D2CAA-D93D-4CD9-876D-43D0E19AA8E3}" type="sibTrans" cxnId="{9124977C-2CF6-4A0F-8F5A-3EB65D01EF7E}">
      <dgm:prSet/>
      <dgm:spPr/>
      <dgm:t>
        <a:bodyPr/>
        <a:lstStyle/>
        <a:p>
          <a:endParaRPr lang="en-US"/>
        </a:p>
      </dgm:t>
    </dgm:pt>
    <dgm:pt modelId="{8EC866D8-6113-4E24-82A4-9E0A24007125}" type="pres">
      <dgm:prSet presAssocID="{6D585C43-1D6F-4A0E-AEEF-3A006F762F96}" presName="root" presStyleCnt="0">
        <dgm:presLayoutVars>
          <dgm:dir/>
          <dgm:resizeHandles val="exact"/>
        </dgm:presLayoutVars>
      </dgm:prSet>
      <dgm:spPr/>
    </dgm:pt>
    <dgm:pt modelId="{C58221C0-C073-46F3-B5F3-EFC1EC293DDE}" type="pres">
      <dgm:prSet presAssocID="{92996E3B-EE4D-475B-A7A7-5D239A45E428}" presName="compNode" presStyleCnt="0"/>
      <dgm:spPr/>
    </dgm:pt>
    <dgm:pt modelId="{0B828D0C-E4E4-4634-8A4A-6E442D5BC6B3}" type="pres">
      <dgm:prSet presAssocID="{92996E3B-EE4D-475B-A7A7-5D239A45E4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펼쳐진 책"/>
        </a:ext>
      </dgm:extLst>
    </dgm:pt>
    <dgm:pt modelId="{35ACF790-EC5D-4DCF-B1A1-64BBA2A110AD}" type="pres">
      <dgm:prSet presAssocID="{92996E3B-EE4D-475B-A7A7-5D239A45E428}" presName="iconSpace" presStyleCnt="0"/>
      <dgm:spPr/>
    </dgm:pt>
    <dgm:pt modelId="{0DC6D1F3-6633-42E0-BD2C-7CA0D5777D2D}" type="pres">
      <dgm:prSet presAssocID="{92996E3B-EE4D-475B-A7A7-5D239A45E428}" presName="parTx" presStyleLbl="revTx" presStyleIdx="0" presStyleCnt="4">
        <dgm:presLayoutVars>
          <dgm:chMax val="0"/>
          <dgm:chPref val="0"/>
        </dgm:presLayoutVars>
      </dgm:prSet>
      <dgm:spPr/>
    </dgm:pt>
    <dgm:pt modelId="{73CF44D1-C4DB-4963-82E5-B78652B718EA}" type="pres">
      <dgm:prSet presAssocID="{92996E3B-EE4D-475B-A7A7-5D239A45E428}" presName="txSpace" presStyleCnt="0"/>
      <dgm:spPr/>
    </dgm:pt>
    <dgm:pt modelId="{A54F7B51-E2F7-49B5-AB2C-04758D32FB7E}" type="pres">
      <dgm:prSet presAssocID="{92996E3B-EE4D-475B-A7A7-5D239A45E428}" presName="desTx" presStyleLbl="revTx" presStyleIdx="1" presStyleCnt="4">
        <dgm:presLayoutVars/>
      </dgm:prSet>
      <dgm:spPr/>
    </dgm:pt>
    <dgm:pt modelId="{529CBCE8-02C1-4843-ABCA-49E533C54970}" type="pres">
      <dgm:prSet presAssocID="{CE549E50-235F-48CA-8893-0BCA2A6D4B2C}" presName="sibTrans" presStyleCnt="0"/>
      <dgm:spPr/>
    </dgm:pt>
    <dgm:pt modelId="{86022B2F-E331-4E52-AECC-281DD8820D25}" type="pres">
      <dgm:prSet presAssocID="{80EB709B-5838-48C3-833B-4E33C8966167}" presName="compNode" presStyleCnt="0"/>
      <dgm:spPr/>
    </dgm:pt>
    <dgm:pt modelId="{B98385C9-C09C-4F23-AF46-6CF878C5A2A9}" type="pres">
      <dgm:prSet presAssocID="{80EB709B-5838-48C3-833B-4E33C89661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연결 끊김"/>
        </a:ext>
      </dgm:extLst>
    </dgm:pt>
    <dgm:pt modelId="{2F05F098-C323-45EA-B98D-ADA85A647866}" type="pres">
      <dgm:prSet presAssocID="{80EB709B-5838-48C3-833B-4E33C8966167}" presName="iconSpace" presStyleCnt="0"/>
      <dgm:spPr/>
    </dgm:pt>
    <dgm:pt modelId="{60381CD4-293D-4432-B871-C0C4050AC024}" type="pres">
      <dgm:prSet presAssocID="{80EB709B-5838-48C3-833B-4E33C8966167}" presName="parTx" presStyleLbl="revTx" presStyleIdx="2" presStyleCnt="4">
        <dgm:presLayoutVars>
          <dgm:chMax val="0"/>
          <dgm:chPref val="0"/>
        </dgm:presLayoutVars>
      </dgm:prSet>
      <dgm:spPr/>
    </dgm:pt>
    <dgm:pt modelId="{1A2FF1AC-9573-453A-8EA8-8E0C3082E8CD}" type="pres">
      <dgm:prSet presAssocID="{80EB709B-5838-48C3-833B-4E33C8966167}" presName="txSpace" presStyleCnt="0"/>
      <dgm:spPr/>
    </dgm:pt>
    <dgm:pt modelId="{E440B0D2-7DC3-4189-B15F-3A8B83854625}" type="pres">
      <dgm:prSet presAssocID="{80EB709B-5838-48C3-833B-4E33C8966167}" presName="desTx" presStyleLbl="revTx" presStyleIdx="3" presStyleCnt="4">
        <dgm:presLayoutVars/>
      </dgm:prSet>
      <dgm:spPr/>
    </dgm:pt>
  </dgm:ptLst>
  <dgm:cxnLst>
    <dgm:cxn modelId="{FE140B11-2C2A-4904-9260-7E91AEF64E4D}" type="presOf" srcId="{D1D0D0F2-3C99-4B00-B331-31A4FD00DADF}" destId="{E440B0D2-7DC3-4189-B15F-3A8B83854625}" srcOrd="0" destOrd="1" presId="urn:microsoft.com/office/officeart/2018/5/layout/CenteredIconLabelDescriptionList"/>
    <dgm:cxn modelId="{D3F93558-4202-4818-B0F1-4C79B8893266}" srcId="{6D585C43-1D6F-4A0E-AEEF-3A006F762F96}" destId="{92996E3B-EE4D-475B-A7A7-5D239A45E428}" srcOrd="0" destOrd="0" parTransId="{4F8CD23A-74C9-474B-AAAF-0AC14B265552}" sibTransId="{CE549E50-235F-48CA-8893-0BCA2A6D4B2C}"/>
    <dgm:cxn modelId="{9124977C-2CF6-4A0F-8F5A-3EB65D01EF7E}" srcId="{80EB709B-5838-48C3-833B-4E33C8966167}" destId="{D1D0D0F2-3C99-4B00-B331-31A4FD00DADF}" srcOrd="1" destOrd="0" parTransId="{F651B316-5199-472A-B233-0F956821C5E8}" sibTransId="{552D2CAA-D93D-4CD9-876D-43D0E19AA8E3}"/>
    <dgm:cxn modelId="{B09FC0A6-CCE3-4DE7-A8D3-EDD9276C5395}" type="presOf" srcId="{92996E3B-EE4D-475B-A7A7-5D239A45E428}" destId="{0DC6D1F3-6633-42E0-BD2C-7CA0D5777D2D}" srcOrd="0" destOrd="0" presId="urn:microsoft.com/office/officeart/2018/5/layout/CenteredIconLabelDescriptionList"/>
    <dgm:cxn modelId="{E9F8D9C7-BE30-490B-81B8-1BC665E1E12C}" type="presOf" srcId="{80EB709B-5838-48C3-833B-4E33C8966167}" destId="{60381CD4-293D-4432-B871-C0C4050AC024}" srcOrd="0" destOrd="0" presId="urn:microsoft.com/office/officeart/2018/5/layout/CenteredIconLabelDescriptionList"/>
    <dgm:cxn modelId="{4673C3CC-A437-4FEE-884D-B8D130D2B713}" type="presOf" srcId="{6D585C43-1D6F-4A0E-AEEF-3A006F762F96}" destId="{8EC866D8-6113-4E24-82A4-9E0A24007125}" srcOrd="0" destOrd="0" presId="urn:microsoft.com/office/officeart/2018/5/layout/CenteredIconLabelDescriptionList"/>
    <dgm:cxn modelId="{F74EB6DA-3B1B-44AF-9997-8249F1F54041}" type="presOf" srcId="{CE77EA7E-8B14-496F-B7B0-1ADD185E564F}" destId="{E440B0D2-7DC3-4189-B15F-3A8B83854625}" srcOrd="0" destOrd="0" presId="urn:microsoft.com/office/officeart/2018/5/layout/CenteredIconLabelDescriptionList"/>
    <dgm:cxn modelId="{288140EF-B585-425D-BD3A-943B3497E2A6}" srcId="{80EB709B-5838-48C3-833B-4E33C8966167}" destId="{CE77EA7E-8B14-496F-B7B0-1ADD185E564F}" srcOrd="0" destOrd="0" parTransId="{A2D9B4E6-B509-4180-815E-0A71BBD7B8B4}" sibTransId="{48F79AC2-A5C5-4B36-8DA8-89E46BB01453}"/>
    <dgm:cxn modelId="{2697ABF9-BA67-4E0A-BA7F-7A829E46D6EB}" srcId="{6D585C43-1D6F-4A0E-AEEF-3A006F762F96}" destId="{80EB709B-5838-48C3-833B-4E33C8966167}" srcOrd="1" destOrd="0" parTransId="{A5B15C76-C629-4098-AD86-4289ACDFC83B}" sibTransId="{FB87E2E9-3239-4B9F-A339-ED61AE2D7A7D}"/>
    <dgm:cxn modelId="{ECFB4535-1870-4CFE-B764-B4EA5A45D6EA}" type="presParOf" srcId="{8EC866D8-6113-4E24-82A4-9E0A24007125}" destId="{C58221C0-C073-46F3-B5F3-EFC1EC293DDE}" srcOrd="0" destOrd="0" presId="urn:microsoft.com/office/officeart/2018/5/layout/CenteredIconLabelDescriptionList"/>
    <dgm:cxn modelId="{7919144B-2574-4F3B-B4D7-CCFDC7B24817}" type="presParOf" srcId="{C58221C0-C073-46F3-B5F3-EFC1EC293DDE}" destId="{0B828D0C-E4E4-4634-8A4A-6E442D5BC6B3}" srcOrd="0" destOrd="0" presId="urn:microsoft.com/office/officeart/2018/5/layout/CenteredIconLabelDescriptionList"/>
    <dgm:cxn modelId="{21AE6832-BEB0-4F6A-B243-4FDF0D2BBC10}" type="presParOf" srcId="{C58221C0-C073-46F3-B5F3-EFC1EC293DDE}" destId="{35ACF790-EC5D-4DCF-B1A1-64BBA2A110AD}" srcOrd="1" destOrd="0" presId="urn:microsoft.com/office/officeart/2018/5/layout/CenteredIconLabelDescriptionList"/>
    <dgm:cxn modelId="{397FDA11-D2A1-4074-8100-14D7F63B499E}" type="presParOf" srcId="{C58221C0-C073-46F3-B5F3-EFC1EC293DDE}" destId="{0DC6D1F3-6633-42E0-BD2C-7CA0D5777D2D}" srcOrd="2" destOrd="0" presId="urn:microsoft.com/office/officeart/2018/5/layout/CenteredIconLabelDescriptionList"/>
    <dgm:cxn modelId="{332DDC0E-FC8A-4D1A-9124-A946855F10F9}" type="presParOf" srcId="{C58221C0-C073-46F3-B5F3-EFC1EC293DDE}" destId="{73CF44D1-C4DB-4963-82E5-B78652B718EA}" srcOrd="3" destOrd="0" presId="urn:microsoft.com/office/officeart/2018/5/layout/CenteredIconLabelDescriptionList"/>
    <dgm:cxn modelId="{5ADCEDA8-F938-4F0F-9264-0C33D0F2658D}" type="presParOf" srcId="{C58221C0-C073-46F3-B5F3-EFC1EC293DDE}" destId="{A54F7B51-E2F7-49B5-AB2C-04758D32FB7E}" srcOrd="4" destOrd="0" presId="urn:microsoft.com/office/officeart/2018/5/layout/CenteredIconLabelDescriptionList"/>
    <dgm:cxn modelId="{F1F21C4C-55DB-45CF-8F9E-14DE23BD980E}" type="presParOf" srcId="{8EC866D8-6113-4E24-82A4-9E0A24007125}" destId="{529CBCE8-02C1-4843-ABCA-49E533C54970}" srcOrd="1" destOrd="0" presId="urn:microsoft.com/office/officeart/2018/5/layout/CenteredIconLabelDescriptionList"/>
    <dgm:cxn modelId="{4CAF1A6A-8842-4B4A-A0BA-24172935CF1C}" type="presParOf" srcId="{8EC866D8-6113-4E24-82A4-9E0A24007125}" destId="{86022B2F-E331-4E52-AECC-281DD8820D25}" srcOrd="2" destOrd="0" presId="urn:microsoft.com/office/officeart/2018/5/layout/CenteredIconLabelDescriptionList"/>
    <dgm:cxn modelId="{80BADD26-8198-4C18-AE72-D74538F79501}" type="presParOf" srcId="{86022B2F-E331-4E52-AECC-281DD8820D25}" destId="{B98385C9-C09C-4F23-AF46-6CF878C5A2A9}" srcOrd="0" destOrd="0" presId="urn:microsoft.com/office/officeart/2018/5/layout/CenteredIconLabelDescriptionList"/>
    <dgm:cxn modelId="{758F856C-A052-42D2-95D8-56415F2BA81B}" type="presParOf" srcId="{86022B2F-E331-4E52-AECC-281DD8820D25}" destId="{2F05F098-C323-45EA-B98D-ADA85A647866}" srcOrd="1" destOrd="0" presId="urn:microsoft.com/office/officeart/2018/5/layout/CenteredIconLabelDescriptionList"/>
    <dgm:cxn modelId="{8D721BCD-CE48-4868-B8F2-38F72243F6B5}" type="presParOf" srcId="{86022B2F-E331-4E52-AECC-281DD8820D25}" destId="{60381CD4-293D-4432-B871-C0C4050AC024}" srcOrd="2" destOrd="0" presId="urn:microsoft.com/office/officeart/2018/5/layout/CenteredIconLabelDescriptionList"/>
    <dgm:cxn modelId="{42995523-EAC5-4299-A96F-7F645FBC093F}" type="presParOf" srcId="{86022B2F-E331-4E52-AECC-281DD8820D25}" destId="{1A2FF1AC-9573-453A-8EA8-8E0C3082E8CD}" srcOrd="3" destOrd="0" presId="urn:microsoft.com/office/officeart/2018/5/layout/CenteredIconLabelDescriptionList"/>
    <dgm:cxn modelId="{9BB290C0-BC88-4874-8475-F0183F637C1B}" type="presParOf" srcId="{86022B2F-E331-4E52-AECC-281DD8820D25}" destId="{E440B0D2-7DC3-4189-B15F-3A8B8385462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98F660-B61B-4ACF-A4B4-79C746929D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D9BA39A-D6D8-4345-80F0-FA8A03492380}">
      <dgm:prSet phldrT="[텍스트]"/>
      <dgm:spPr/>
      <dgm:t>
        <a:bodyPr/>
        <a:lstStyle/>
        <a:p>
          <a:pPr latinLnBrk="1"/>
          <a:r>
            <a:rPr lang="ko-KR" altLang="en-US" dirty="0"/>
            <a:t>소스 코드</a:t>
          </a:r>
          <a:endParaRPr lang="en-US" altLang="ko-KR" dirty="0"/>
        </a:p>
        <a:p>
          <a:pPr latinLnBrk="1"/>
          <a:r>
            <a:rPr lang="en-US" altLang="ko-KR" dirty="0"/>
            <a:t>(.java)</a:t>
          </a:r>
          <a:endParaRPr lang="ko-KR" altLang="en-US" dirty="0"/>
        </a:p>
      </dgm:t>
    </dgm:pt>
    <dgm:pt modelId="{3A07E842-E2CB-4EA0-9EB6-CBC10A3F3622}" type="parTrans" cxnId="{8D4D0535-DAE9-4A88-A809-0B8A52FEDB2F}">
      <dgm:prSet/>
      <dgm:spPr/>
      <dgm:t>
        <a:bodyPr/>
        <a:lstStyle/>
        <a:p>
          <a:pPr latinLnBrk="1"/>
          <a:endParaRPr lang="ko-KR" altLang="en-US"/>
        </a:p>
      </dgm:t>
    </dgm:pt>
    <dgm:pt modelId="{B4B81F16-23EF-4A78-B930-56136921EB31}" type="sibTrans" cxnId="{8D4D0535-DAE9-4A88-A809-0B8A52FEDB2F}">
      <dgm:prSet/>
      <dgm:spPr/>
      <dgm:t>
        <a:bodyPr/>
        <a:lstStyle/>
        <a:p>
          <a:pPr latinLnBrk="1"/>
          <a:endParaRPr lang="ko-KR" altLang="en-US"/>
        </a:p>
      </dgm:t>
    </dgm:pt>
    <dgm:pt modelId="{26A5BDE4-80C2-4127-82A1-7B86BAC5B991}">
      <dgm:prSet phldrT="[텍스트]"/>
      <dgm:spPr/>
      <dgm:t>
        <a:bodyPr/>
        <a:lstStyle/>
        <a:p>
          <a:pPr latinLnBrk="1"/>
          <a:r>
            <a:rPr lang="ko-KR" altLang="en-US" dirty="0"/>
            <a:t>바이트 코드</a:t>
          </a:r>
          <a:endParaRPr lang="en-US" altLang="ko-KR" dirty="0"/>
        </a:p>
        <a:p>
          <a:pPr latinLnBrk="1"/>
          <a:r>
            <a:rPr lang="en-US" altLang="ko-KR" dirty="0"/>
            <a:t>(.class)</a:t>
          </a:r>
          <a:endParaRPr lang="ko-KR" altLang="en-US" dirty="0"/>
        </a:p>
      </dgm:t>
    </dgm:pt>
    <dgm:pt modelId="{DD2D2C04-630E-46BA-B97A-63D1707D54D6}" type="parTrans" cxnId="{99AB27E7-3989-4096-9500-60C8E3D011DA}">
      <dgm:prSet/>
      <dgm:spPr/>
      <dgm:t>
        <a:bodyPr/>
        <a:lstStyle/>
        <a:p>
          <a:pPr latinLnBrk="1"/>
          <a:endParaRPr lang="ko-KR" altLang="en-US"/>
        </a:p>
      </dgm:t>
    </dgm:pt>
    <dgm:pt modelId="{C43F24DA-24C9-435D-AD25-41B2935910E4}" type="sibTrans" cxnId="{99AB27E7-3989-4096-9500-60C8E3D011DA}">
      <dgm:prSet/>
      <dgm:spPr/>
      <dgm:t>
        <a:bodyPr/>
        <a:lstStyle/>
        <a:p>
          <a:pPr latinLnBrk="1"/>
          <a:endParaRPr lang="ko-KR" altLang="en-US"/>
        </a:p>
      </dgm:t>
    </dgm:pt>
    <dgm:pt modelId="{0E5AF88F-A82B-4A98-B86C-7B1AF76C590B}">
      <dgm:prSet phldrT="[텍스트]"/>
      <dgm:spPr/>
      <dgm:t>
        <a:bodyPr/>
        <a:lstStyle/>
        <a:p>
          <a:pPr latinLnBrk="1"/>
          <a:r>
            <a:rPr lang="ko-KR" altLang="en-US" dirty="0"/>
            <a:t>실행 결과</a:t>
          </a:r>
        </a:p>
      </dgm:t>
    </dgm:pt>
    <dgm:pt modelId="{E403CD32-8A5F-4DC1-A345-09180706A092}" type="parTrans" cxnId="{EC683559-FE8F-4612-B5D7-F34AC44D30BB}">
      <dgm:prSet/>
      <dgm:spPr/>
      <dgm:t>
        <a:bodyPr/>
        <a:lstStyle/>
        <a:p>
          <a:pPr latinLnBrk="1"/>
          <a:endParaRPr lang="ko-KR" altLang="en-US"/>
        </a:p>
      </dgm:t>
    </dgm:pt>
    <dgm:pt modelId="{3A8BA9C4-1127-4D74-A085-04B9D377C4F0}" type="sibTrans" cxnId="{EC683559-FE8F-4612-B5D7-F34AC44D30BB}">
      <dgm:prSet/>
      <dgm:spPr/>
      <dgm:t>
        <a:bodyPr/>
        <a:lstStyle/>
        <a:p>
          <a:pPr latinLnBrk="1"/>
          <a:endParaRPr lang="ko-KR" altLang="en-US"/>
        </a:p>
      </dgm:t>
    </dgm:pt>
    <dgm:pt modelId="{2F07DCBF-E215-472F-A7A1-4C17AE919375}" type="pres">
      <dgm:prSet presAssocID="{C898F660-B61B-4ACF-A4B4-79C746929DB7}" presName="Name0" presStyleCnt="0">
        <dgm:presLayoutVars>
          <dgm:dir/>
          <dgm:resizeHandles val="exact"/>
        </dgm:presLayoutVars>
      </dgm:prSet>
      <dgm:spPr/>
    </dgm:pt>
    <dgm:pt modelId="{E967E25A-B3DB-496E-8650-A3DC15C4A153}" type="pres">
      <dgm:prSet presAssocID="{FD9BA39A-D6D8-4345-80F0-FA8A03492380}" presName="node" presStyleLbl="node1" presStyleIdx="0" presStyleCnt="3">
        <dgm:presLayoutVars>
          <dgm:bulletEnabled val="1"/>
        </dgm:presLayoutVars>
      </dgm:prSet>
      <dgm:spPr/>
    </dgm:pt>
    <dgm:pt modelId="{583C38FC-C3D0-4D6C-A5B1-783E9D25DEE5}" type="pres">
      <dgm:prSet presAssocID="{B4B81F16-23EF-4A78-B930-56136921EB31}" presName="sibTrans" presStyleLbl="sibTrans2D1" presStyleIdx="0" presStyleCnt="2"/>
      <dgm:spPr/>
    </dgm:pt>
    <dgm:pt modelId="{FBED5877-28A4-4DAB-8644-D57256FE5F2C}" type="pres">
      <dgm:prSet presAssocID="{B4B81F16-23EF-4A78-B930-56136921EB31}" presName="connectorText" presStyleLbl="sibTrans2D1" presStyleIdx="0" presStyleCnt="2"/>
      <dgm:spPr/>
    </dgm:pt>
    <dgm:pt modelId="{2264D14C-937A-4E95-8655-A4749AEB442E}" type="pres">
      <dgm:prSet presAssocID="{26A5BDE4-80C2-4127-82A1-7B86BAC5B991}" presName="node" presStyleLbl="node1" presStyleIdx="1" presStyleCnt="3">
        <dgm:presLayoutVars>
          <dgm:bulletEnabled val="1"/>
        </dgm:presLayoutVars>
      </dgm:prSet>
      <dgm:spPr/>
    </dgm:pt>
    <dgm:pt modelId="{32D812C4-548F-4660-92D2-C1E84AF0945C}" type="pres">
      <dgm:prSet presAssocID="{C43F24DA-24C9-435D-AD25-41B2935910E4}" presName="sibTrans" presStyleLbl="sibTrans2D1" presStyleIdx="1" presStyleCnt="2"/>
      <dgm:spPr/>
    </dgm:pt>
    <dgm:pt modelId="{A11505F2-22D3-45F6-8081-DAD2B02CC61F}" type="pres">
      <dgm:prSet presAssocID="{C43F24DA-24C9-435D-AD25-41B2935910E4}" presName="connectorText" presStyleLbl="sibTrans2D1" presStyleIdx="1" presStyleCnt="2"/>
      <dgm:spPr/>
    </dgm:pt>
    <dgm:pt modelId="{B4DCDE32-CFFC-4CE3-BB1E-A1427BF20A5B}" type="pres">
      <dgm:prSet presAssocID="{0E5AF88F-A82B-4A98-B86C-7B1AF76C590B}" presName="node" presStyleLbl="node1" presStyleIdx="2" presStyleCnt="3">
        <dgm:presLayoutVars>
          <dgm:bulletEnabled val="1"/>
        </dgm:presLayoutVars>
      </dgm:prSet>
      <dgm:spPr/>
    </dgm:pt>
  </dgm:ptLst>
  <dgm:cxnLst>
    <dgm:cxn modelId="{A4DD0000-19EF-485E-AD45-4877066A90BF}" type="presOf" srcId="{FD9BA39A-D6D8-4345-80F0-FA8A03492380}" destId="{E967E25A-B3DB-496E-8650-A3DC15C4A153}" srcOrd="0" destOrd="0" presId="urn:microsoft.com/office/officeart/2005/8/layout/process1"/>
    <dgm:cxn modelId="{4951100E-7CB8-420A-9BD1-45BEB5806087}" type="presOf" srcId="{0E5AF88F-A82B-4A98-B86C-7B1AF76C590B}" destId="{B4DCDE32-CFFC-4CE3-BB1E-A1427BF20A5B}" srcOrd="0" destOrd="0" presId="urn:microsoft.com/office/officeart/2005/8/layout/process1"/>
    <dgm:cxn modelId="{062AE414-943D-49B5-B04D-EFFB7B5A7D75}" type="presOf" srcId="{B4B81F16-23EF-4A78-B930-56136921EB31}" destId="{FBED5877-28A4-4DAB-8644-D57256FE5F2C}" srcOrd="1" destOrd="0" presId="urn:microsoft.com/office/officeart/2005/8/layout/process1"/>
    <dgm:cxn modelId="{8D4D0535-DAE9-4A88-A809-0B8A52FEDB2F}" srcId="{C898F660-B61B-4ACF-A4B4-79C746929DB7}" destId="{FD9BA39A-D6D8-4345-80F0-FA8A03492380}" srcOrd="0" destOrd="0" parTransId="{3A07E842-E2CB-4EA0-9EB6-CBC10A3F3622}" sibTransId="{B4B81F16-23EF-4A78-B930-56136921EB31}"/>
    <dgm:cxn modelId="{95C3F453-48AA-47F0-B7C0-CAE2ED7103A2}" type="presOf" srcId="{C43F24DA-24C9-435D-AD25-41B2935910E4}" destId="{32D812C4-548F-4660-92D2-C1E84AF0945C}" srcOrd="0" destOrd="0" presId="urn:microsoft.com/office/officeart/2005/8/layout/process1"/>
    <dgm:cxn modelId="{80B48F56-CAEB-423A-B4EB-682EC237F604}" type="presOf" srcId="{C43F24DA-24C9-435D-AD25-41B2935910E4}" destId="{A11505F2-22D3-45F6-8081-DAD2B02CC61F}" srcOrd="1" destOrd="0" presId="urn:microsoft.com/office/officeart/2005/8/layout/process1"/>
    <dgm:cxn modelId="{EC683559-FE8F-4612-B5D7-F34AC44D30BB}" srcId="{C898F660-B61B-4ACF-A4B4-79C746929DB7}" destId="{0E5AF88F-A82B-4A98-B86C-7B1AF76C590B}" srcOrd="2" destOrd="0" parTransId="{E403CD32-8A5F-4DC1-A345-09180706A092}" sibTransId="{3A8BA9C4-1127-4D74-A085-04B9D377C4F0}"/>
    <dgm:cxn modelId="{0D17DEAC-99EF-48EA-A0BB-6E7930C92C8E}" type="presOf" srcId="{26A5BDE4-80C2-4127-82A1-7B86BAC5B991}" destId="{2264D14C-937A-4E95-8655-A4749AEB442E}" srcOrd="0" destOrd="0" presId="urn:microsoft.com/office/officeart/2005/8/layout/process1"/>
    <dgm:cxn modelId="{021460AD-3083-4C36-9FE0-7A68382D4AF5}" type="presOf" srcId="{C898F660-B61B-4ACF-A4B4-79C746929DB7}" destId="{2F07DCBF-E215-472F-A7A1-4C17AE919375}" srcOrd="0" destOrd="0" presId="urn:microsoft.com/office/officeart/2005/8/layout/process1"/>
    <dgm:cxn modelId="{262D17B7-D059-42B4-A934-BB36FA91EC4F}" type="presOf" srcId="{B4B81F16-23EF-4A78-B930-56136921EB31}" destId="{583C38FC-C3D0-4D6C-A5B1-783E9D25DEE5}" srcOrd="0" destOrd="0" presId="urn:microsoft.com/office/officeart/2005/8/layout/process1"/>
    <dgm:cxn modelId="{99AB27E7-3989-4096-9500-60C8E3D011DA}" srcId="{C898F660-B61B-4ACF-A4B4-79C746929DB7}" destId="{26A5BDE4-80C2-4127-82A1-7B86BAC5B991}" srcOrd="1" destOrd="0" parTransId="{DD2D2C04-630E-46BA-B97A-63D1707D54D6}" sibTransId="{C43F24DA-24C9-435D-AD25-41B2935910E4}"/>
    <dgm:cxn modelId="{245366D4-400B-4562-9AAA-14C006B2E525}" type="presParOf" srcId="{2F07DCBF-E215-472F-A7A1-4C17AE919375}" destId="{E967E25A-B3DB-496E-8650-A3DC15C4A153}" srcOrd="0" destOrd="0" presId="urn:microsoft.com/office/officeart/2005/8/layout/process1"/>
    <dgm:cxn modelId="{B1795F73-7B45-4FD0-B40F-136B83A38E13}" type="presParOf" srcId="{2F07DCBF-E215-472F-A7A1-4C17AE919375}" destId="{583C38FC-C3D0-4D6C-A5B1-783E9D25DEE5}" srcOrd="1" destOrd="0" presId="urn:microsoft.com/office/officeart/2005/8/layout/process1"/>
    <dgm:cxn modelId="{F54296F9-1673-491E-82C0-E1894B44EC9E}" type="presParOf" srcId="{583C38FC-C3D0-4D6C-A5B1-783E9D25DEE5}" destId="{FBED5877-28A4-4DAB-8644-D57256FE5F2C}" srcOrd="0" destOrd="0" presId="urn:microsoft.com/office/officeart/2005/8/layout/process1"/>
    <dgm:cxn modelId="{8E60D706-6F2F-43F5-AA4C-12B1A4F562C0}" type="presParOf" srcId="{2F07DCBF-E215-472F-A7A1-4C17AE919375}" destId="{2264D14C-937A-4E95-8655-A4749AEB442E}" srcOrd="2" destOrd="0" presId="urn:microsoft.com/office/officeart/2005/8/layout/process1"/>
    <dgm:cxn modelId="{44DEFD54-0423-4EC1-97B3-9707F2C91E46}" type="presParOf" srcId="{2F07DCBF-E215-472F-A7A1-4C17AE919375}" destId="{32D812C4-548F-4660-92D2-C1E84AF0945C}" srcOrd="3" destOrd="0" presId="urn:microsoft.com/office/officeart/2005/8/layout/process1"/>
    <dgm:cxn modelId="{5CC49D39-F4A1-4871-B2A2-3193D1FCEC55}" type="presParOf" srcId="{32D812C4-548F-4660-92D2-C1E84AF0945C}" destId="{A11505F2-22D3-45F6-8081-DAD2B02CC61F}" srcOrd="0" destOrd="0" presId="urn:microsoft.com/office/officeart/2005/8/layout/process1"/>
    <dgm:cxn modelId="{B2A1E871-3F6D-4C5D-BF2A-90836E67167F}" type="presParOf" srcId="{2F07DCBF-E215-472F-A7A1-4C17AE919375}" destId="{B4DCDE32-CFFC-4CE3-BB1E-A1427BF20A5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28D0C-E4E4-4634-8A4A-6E442D5BC6B3}">
      <dsp:nvSpPr>
        <dsp:cNvPr id="0" name=""/>
        <dsp:cNvSpPr/>
      </dsp:nvSpPr>
      <dsp:spPr>
        <a:xfrm>
          <a:off x="1180121" y="910742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6D1F3-6633-42E0-BD2C-7CA0D5777D2D}">
      <dsp:nvSpPr>
        <dsp:cNvPr id="0" name=""/>
        <dsp:cNvSpPr/>
      </dsp:nvSpPr>
      <dsp:spPr>
        <a:xfrm>
          <a:off x="2351" y="2287893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1900" kern="1200" dirty="0">
              <a:solidFill>
                <a:schemeClr val="accent2"/>
              </a:solidFill>
            </a:rPr>
            <a:t>객체 지향 프로그래밍</a:t>
          </a:r>
          <a:r>
            <a:rPr lang="ko-KR" sz="1900" kern="1200" dirty="0"/>
            <a:t> 언어</a:t>
          </a:r>
          <a:endParaRPr lang="en-US" sz="1900" kern="1200" dirty="0"/>
        </a:p>
      </dsp:txBody>
      <dsp:txXfrm>
        <a:off x="2351" y="2287893"/>
        <a:ext cx="3623906" cy="543585"/>
      </dsp:txXfrm>
    </dsp:sp>
    <dsp:sp modelId="{A54F7B51-E2F7-49B5-AB2C-04758D32FB7E}">
      <dsp:nvSpPr>
        <dsp:cNvPr id="0" name=""/>
        <dsp:cNvSpPr/>
      </dsp:nvSpPr>
      <dsp:spPr>
        <a:xfrm>
          <a:off x="2351" y="2882076"/>
          <a:ext cx="3623906" cy="558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385C9-C09C-4F23-AF46-6CF878C5A2A9}">
      <dsp:nvSpPr>
        <dsp:cNvPr id="0" name=""/>
        <dsp:cNvSpPr/>
      </dsp:nvSpPr>
      <dsp:spPr>
        <a:xfrm>
          <a:off x="5438211" y="910742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81CD4-293D-4432-B871-C0C4050AC024}">
      <dsp:nvSpPr>
        <dsp:cNvPr id="0" name=""/>
        <dsp:cNvSpPr/>
      </dsp:nvSpPr>
      <dsp:spPr>
        <a:xfrm>
          <a:off x="4260441" y="2287893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>
              <a:solidFill>
                <a:schemeClr val="accent1"/>
              </a:solidFill>
            </a:rPr>
            <a:t>JVM</a:t>
          </a:r>
          <a:r>
            <a:rPr lang="ko-KR" sz="1900" kern="1200" dirty="0"/>
            <a:t>을 사용하여 </a:t>
          </a:r>
          <a:r>
            <a:rPr lang="ko-KR" sz="1900" kern="1200" dirty="0">
              <a:solidFill>
                <a:schemeClr val="accent1"/>
              </a:solidFill>
            </a:rPr>
            <a:t>플랫폼에 독립적</a:t>
          </a:r>
          <a:endParaRPr lang="en-US" sz="1900" kern="1200" dirty="0">
            <a:solidFill>
              <a:schemeClr val="accent1"/>
            </a:solidFill>
          </a:endParaRPr>
        </a:p>
      </dsp:txBody>
      <dsp:txXfrm>
        <a:off x="4260441" y="2287893"/>
        <a:ext cx="3623906" cy="543585"/>
      </dsp:txXfrm>
    </dsp:sp>
    <dsp:sp modelId="{E440B0D2-7DC3-4189-B15F-3A8B83854625}">
      <dsp:nvSpPr>
        <dsp:cNvPr id="0" name=""/>
        <dsp:cNvSpPr/>
      </dsp:nvSpPr>
      <dsp:spPr>
        <a:xfrm>
          <a:off x="4260441" y="2882076"/>
          <a:ext cx="3623906" cy="558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*</a:t>
          </a:r>
          <a:r>
            <a:rPr lang="en-US" sz="1400" kern="1200" dirty="0" err="1">
              <a:solidFill>
                <a:schemeClr val="accent1"/>
              </a:solidFill>
            </a:rPr>
            <a:t>JVM</a:t>
          </a:r>
          <a:r>
            <a:rPr lang="en-US" sz="1400" kern="1200" dirty="0"/>
            <a:t>:</a:t>
          </a:r>
          <a:r>
            <a:rPr lang="ko-KR" sz="1400" kern="1200" dirty="0"/>
            <a:t> </a:t>
          </a:r>
          <a:r>
            <a:rPr lang="en-US" sz="1400" kern="1200" dirty="0"/>
            <a:t>Java</a:t>
          </a:r>
          <a:r>
            <a:rPr lang="ko-KR" sz="1400" kern="1200" dirty="0"/>
            <a:t> </a:t>
          </a:r>
          <a:r>
            <a:rPr lang="en-US" sz="1400" kern="1200" dirty="0"/>
            <a:t>Virtual</a:t>
          </a:r>
          <a:r>
            <a:rPr lang="ko-KR" sz="1400" kern="1200" dirty="0"/>
            <a:t> </a:t>
          </a:r>
          <a:r>
            <a:rPr lang="en-US" sz="1400" kern="1200" dirty="0"/>
            <a:t>Machine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*</a:t>
          </a:r>
          <a:r>
            <a:rPr lang="ko-KR" sz="1400" kern="1200" dirty="0">
              <a:solidFill>
                <a:schemeClr val="accent1"/>
              </a:solidFill>
            </a:rPr>
            <a:t>플랫폼</a:t>
          </a:r>
          <a:r>
            <a:rPr lang="en-US" sz="1400" kern="1200" dirty="0"/>
            <a:t>: </a:t>
          </a:r>
          <a:r>
            <a:rPr lang="ko-KR" sz="1400" kern="1200" dirty="0"/>
            <a:t>프로그램이 실행되는 환경</a:t>
          </a:r>
          <a:r>
            <a:rPr lang="en-US" sz="1400" kern="1200" dirty="0"/>
            <a:t>, </a:t>
          </a:r>
          <a:r>
            <a:rPr lang="ko-KR" sz="1400" kern="1200" dirty="0"/>
            <a:t>기반</a:t>
          </a:r>
          <a:endParaRPr lang="en-US" sz="1400" kern="1200" dirty="0"/>
        </a:p>
      </dsp:txBody>
      <dsp:txXfrm>
        <a:off x="4260441" y="2882076"/>
        <a:ext cx="3623906" cy="558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7E25A-B3DB-496E-8650-A3DC15C4A153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소스 코드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(.java)</a:t>
          </a:r>
          <a:endParaRPr lang="ko-KR" altLang="en-US" sz="1800" kern="1200" dirty="0"/>
        </a:p>
      </dsp:txBody>
      <dsp:txXfrm>
        <a:off x="33499" y="1579724"/>
        <a:ext cx="1545106" cy="904550"/>
      </dsp:txXfrm>
    </dsp:sp>
    <dsp:sp modelId="{583C38FC-C3D0-4D6C-A5B1-783E9D25DEE5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1766887" y="1912856"/>
        <a:ext cx="237646" cy="238286"/>
      </dsp:txXfrm>
    </dsp:sp>
    <dsp:sp modelId="{2264D14C-937A-4E95-8655-A4749AEB442E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바이트 코드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(.class)</a:t>
          </a:r>
          <a:endParaRPr lang="ko-KR" altLang="en-US" sz="1800" kern="1200" dirty="0"/>
        </a:p>
      </dsp:txBody>
      <dsp:txXfrm>
        <a:off x="2275446" y="1579724"/>
        <a:ext cx="1545106" cy="904550"/>
      </dsp:txXfrm>
    </dsp:sp>
    <dsp:sp modelId="{32D812C4-548F-4660-92D2-C1E84AF0945C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4008834" y="1912856"/>
        <a:ext cx="237646" cy="238286"/>
      </dsp:txXfrm>
    </dsp:sp>
    <dsp:sp modelId="{B4DCDE32-CFFC-4CE3-BB1E-A1427BF20A5B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실행 결과</a:t>
          </a:r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0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2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7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7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1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0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ergesegal/11512594484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scent.ndsl.kr/site/main/archive/article/%EB%8D%94-%EC%96%87%EA%B3%A0-%EB%8D%94-%EA%B0%80%EB%B2%BC%EC%9B%8C%EC%A1%8C%EB%8B%A4-%EC%BB%B4%ED%93%A8%ED%84%B0%EC%9D%98-%EB%B0%9C%EC%A0%84%EC%82%AC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19F9-E24C-49C0-9323-332B0D92A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/>
              <a:t>JAVA Basic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EE465-841B-4805-BA85-DE4ED8D3E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970" y="4750893"/>
            <a:ext cx="3483937" cy="11478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700"/>
              <a:t>01 </a:t>
            </a:r>
            <a:r>
              <a:rPr lang="ko-KR" altLang="en-US" sz="1700"/>
              <a:t>자바 소개</a:t>
            </a:r>
            <a:endParaRPr lang="ko-KR" altLang="en-US" sz="17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실내, 레고, 장난감, 벽이(가) 표시된 사진&#10;&#10;자동 생성된 설명">
            <a:extLst>
              <a:ext uri="{FF2B5EF4-FFF2-40B4-BE49-F238E27FC236}">
                <a16:creationId xmlns:a16="http://schemas.microsoft.com/office/drawing/2014/main" id="{E2D8773B-4352-46E9-B3B2-6FFE41B6F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9" r="32295" b="-1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4958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74427-F775-4671-ADE5-7A8E627F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예약어</a:t>
            </a:r>
            <a:r>
              <a:rPr lang="en-US" altLang="ko-KR" dirty="0"/>
              <a:t>(Keyword)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A3E00-1CB9-4D60-94EB-0156C699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사전에 약속된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2"/>
                </a:solidFill>
              </a:rPr>
              <a:t>특별한 역할</a:t>
            </a:r>
            <a:r>
              <a:rPr lang="ko-KR" altLang="en-US" dirty="0"/>
              <a:t>을 하는 단어</a:t>
            </a:r>
            <a:endParaRPr lang="en-US" altLang="ko-KR" dirty="0"/>
          </a:p>
          <a:p>
            <a:r>
              <a:rPr lang="ko-KR" altLang="en-US" dirty="0" err="1">
                <a:solidFill>
                  <a:schemeClr val="accent6"/>
                </a:solidFill>
              </a:rPr>
              <a:t>식별자로</a:t>
            </a:r>
            <a:r>
              <a:rPr lang="ko-KR" altLang="en-US" dirty="0">
                <a:solidFill>
                  <a:schemeClr val="accent6"/>
                </a:solidFill>
              </a:rPr>
              <a:t> 사용할 수 없음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977078" y="2830412"/>
          <a:ext cx="5184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switch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for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while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break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continue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finally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throws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final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extends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super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implements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abstract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15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74427-F775-4671-ADE5-7A8E627F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A3E00-1CB9-4D60-94EB-0156C699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실행 시 무시되는 문장</a:t>
            </a:r>
            <a:endParaRPr lang="en-US" altLang="ko-KR" dirty="0"/>
          </a:p>
          <a:p>
            <a:r>
              <a:rPr lang="ko-KR" altLang="en-US" dirty="0"/>
              <a:t>주로 프로그래머가 코드에 대한 설명을 작성할 때 사용</a:t>
            </a:r>
            <a:endParaRPr lang="en-US" altLang="ko-KR" dirty="0"/>
          </a:p>
          <a:p>
            <a:r>
              <a:rPr lang="ko-KR" altLang="en-US" dirty="0"/>
              <a:t>한 줄 주석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//</a:t>
            </a:r>
            <a:r>
              <a:rPr lang="en-US" altLang="ko-KR" dirty="0"/>
              <a:t>)</a:t>
            </a:r>
            <a:r>
              <a:rPr lang="ko-KR" altLang="en-US" dirty="0"/>
              <a:t>과 블록 주석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/* */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031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3607A3-C8E3-4FD8-B4F5-6E30A021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사람과 기계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170405-78D8-43E2-AD5E-45606319D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541882"/>
            <a:ext cx="3868340" cy="415266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사람</a:t>
            </a:r>
          </a:p>
        </p:txBody>
      </p:sp>
      <p:sp>
        <p:nvSpPr>
          <p:cNvPr id="26" name="내용 개체 틀 25">
            <a:extLst>
              <a:ext uri="{FF2B5EF4-FFF2-40B4-BE49-F238E27FC236}">
                <a16:creationId xmlns:a16="http://schemas.microsoft.com/office/drawing/2014/main" id="{1C87A925-C32E-47BA-9CD0-0EB84E433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59" y="4522888"/>
            <a:ext cx="3868340" cy="12885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chemeClr val="accent2"/>
                </a:solidFill>
              </a:rPr>
              <a:t>고급언어</a:t>
            </a:r>
            <a:endParaRPr lang="en-US" altLang="ko-KR" sz="24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altLang="ko-KR" sz="2400" dirty="0"/>
              <a:t>(C, C++, JAVA, Python, ...)</a:t>
            </a:r>
            <a:endParaRPr lang="ko-KR" altLang="en-US" sz="2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033DD1F-B2DD-4046-AF8C-FACC10EE3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6767" y="1541882"/>
            <a:ext cx="3887391" cy="415266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기계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컴퓨터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7" name="내용 개체 틀 26">
            <a:extLst>
              <a:ext uri="{FF2B5EF4-FFF2-40B4-BE49-F238E27FC236}">
                <a16:creationId xmlns:a16="http://schemas.microsoft.com/office/drawing/2014/main" id="{EBF1804B-E7F4-4604-995C-9EA26FFDA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6767" y="4522888"/>
            <a:ext cx="3887391" cy="1288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chemeClr val="accent1"/>
                </a:solidFill>
              </a:rPr>
              <a:t>기계어</a:t>
            </a:r>
          </a:p>
        </p:txBody>
      </p:sp>
      <p:pic>
        <p:nvPicPr>
          <p:cNvPr id="21" name="그림 20" descr="사람, 남자, 실내, 벽이(가) 표시된 사진&#10;&#10;자동 생성된 설명">
            <a:extLst>
              <a:ext uri="{FF2B5EF4-FFF2-40B4-BE49-F238E27FC236}">
                <a16:creationId xmlns:a16="http://schemas.microsoft.com/office/drawing/2014/main" id="{0570F3B9-9094-4E2C-83BE-13A81518DA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630" y="1957148"/>
            <a:ext cx="2880000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그림 23" descr="전자기기, 컴퓨터, 모니터, 실내이(가) 표시된 사진&#10;&#10;자동 생성된 설명">
            <a:extLst>
              <a:ext uri="{FF2B5EF4-FFF2-40B4-BE49-F238E27FC236}">
                <a16:creationId xmlns:a16="http://schemas.microsoft.com/office/drawing/2014/main" id="{D8E3A4E3-E9A3-47EC-8255-4FF27E41C3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51271" y="1973050"/>
            <a:ext cx="3238381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화살표: U자형 27">
            <a:extLst>
              <a:ext uri="{FF2B5EF4-FFF2-40B4-BE49-F238E27FC236}">
                <a16:creationId xmlns:a16="http://schemas.microsoft.com/office/drawing/2014/main" id="{9072A690-E929-4755-A295-37AA92F144BD}"/>
              </a:ext>
            </a:extLst>
          </p:cNvPr>
          <p:cNvSpPr/>
          <p:nvPr/>
        </p:nvSpPr>
        <p:spPr>
          <a:xfrm flipV="1">
            <a:off x="2252546" y="5586761"/>
            <a:ext cx="4638908" cy="753797"/>
          </a:xfrm>
          <a:prstGeom prst="uturnArrow">
            <a:avLst>
              <a:gd name="adj1" fmla="val 18445"/>
              <a:gd name="adj2" fmla="val 25000"/>
              <a:gd name="adj3" fmla="val 47942"/>
              <a:gd name="adj4" fmla="val 52058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폭발: 14pt 28">
            <a:extLst>
              <a:ext uri="{FF2B5EF4-FFF2-40B4-BE49-F238E27FC236}">
                <a16:creationId xmlns:a16="http://schemas.microsoft.com/office/drawing/2014/main" id="{2A90F720-4DD6-4B8D-B59C-ECE1524F9DFF}"/>
              </a:ext>
            </a:extLst>
          </p:cNvPr>
          <p:cNvSpPr/>
          <p:nvPr/>
        </p:nvSpPr>
        <p:spPr>
          <a:xfrm>
            <a:off x="3166946" y="5527935"/>
            <a:ext cx="2810108" cy="123540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146802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1A8008-DEC9-47A0-ACB5-037FDB09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ko-KR" altLang="en-US" dirty="0"/>
              <a:t>자바의 역사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CB12D20-D420-40AF-A6A7-59A0283BD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썬 </a:t>
            </a:r>
            <a:r>
              <a:rPr lang="ko-KR" altLang="en-US" sz="2000" dirty="0" err="1"/>
              <a:t>마이크로시스템즈의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70C0"/>
                </a:solidFill>
              </a:rPr>
              <a:t>제임스 고슬링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1991</a:t>
            </a:r>
            <a:r>
              <a:rPr lang="ko-KR" altLang="en-US" sz="2000" dirty="0"/>
              <a:t>년 그린 프로젝트 시작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0070C0"/>
                </a:solidFill>
              </a:rPr>
              <a:t>가전제품 간의 통신 </a:t>
            </a:r>
            <a:r>
              <a:rPr lang="ko-KR" altLang="en-US" sz="2000" dirty="0"/>
              <a:t>목적</a:t>
            </a:r>
            <a:endParaRPr lang="en-US" altLang="ko-KR" sz="2000" dirty="0"/>
          </a:p>
          <a:p>
            <a:r>
              <a:rPr lang="en-US" altLang="ko-KR" sz="2000" dirty="0"/>
              <a:t>1995</a:t>
            </a:r>
            <a:r>
              <a:rPr lang="ko-KR" altLang="en-US" sz="2000" dirty="0"/>
              <a:t>년 </a:t>
            </a:r>
            <a:r>
              <a:rPr lang="en-US" altLang="ko-KR" sz="2000" dirty="0"/>
              <a:t>JAVA 1.0 </a:t>
            </a:r>
            <a:r>
              <a:rPr lang="ko-KR" altLang="en-US" sz="2000" dirty="0"/>
              <a:t>발표</a:t>
            </a:r>
            <a:endParaRPr lang="en-US" altLang="ko-KR" sz="2000" dirty="0"/>
          </a:p>
          <a:p>
            <a:r>
              <a:rPr lang="ko-KR" altLang="en-US" sz="2000" dirty="0"/>
              <a:t>현재 </a:t>
            </a:r>
            <a:r>
              <a:rPr lang="en-US" altLang="ko-KR" sz="2000" dirty="0"/>
              <a:t>JAVA</a:t>
            </a:r>
            <a:r>
              <a:rPr lang="ko-KR" altLang="en-US" sz="2000" dirty="0"/>
              <a:t> </a:t>
            </a:r>
            <a:r>
              <a:rPr lang="en-US" altLang="ko-KR" sz="2000" dirty="0"/>
              <a:t>13</a:t>
            </a:r>
            <a:r>
              <a:rPr lang="ko-KR" altLang="en-US" sz="2000" dirty="0"/>
              <a:t>이 최신 버전</a:t>
            </a:r>
          </a:p>
        </p:txBody>
      </p:sp>
      <p:pic>
        <p:nvPicPr>
          <p:cNvPr id="7" name="그림 6" descr="사람, 벽, 남자, 쥐고있는이(가) 표시된 사진&#10;&#10;자동 생성된 설명">
            <a:extLst>
              <a:ext uri="{FF2B5EF4-FFF2-40B4-BE49-F238E27FC236}">
                <a16:creationId xmlns:a16="http://schemas.microsoft.com/office/drawing/2014/main" id="{78817A14-5B45-4C3B-9800-A754D3097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7" r="19954"/>
          <a:stretch/>
        </p:blipFill>
        <p:spPr>
          <a:xfrm>
            <a:off x="4409136" y="10"/>
            <a:ext cx="4734863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787B6-7C67-429D-A47C-3AEFDC9D2D6F}"/>
              </a:ext>
            </a:extLst>
          </p:cNvPr>
          <p:cNvSpPr txBox="1"/>
          <p:nvPr/>
        </p:nvSpPr>
        <p:spPr>
          <a:xfrm>
            <a:off x="4572000" y="6211669"/>
            <a:ext cx="151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James Gosling</a:t>
            </a:r>
          </a:p>
          <a:p>
            <a:pPr algn="ctr"/>
            <a:r>
              <a:rPr lang="en-US" altLang="ko-KR" i="1" dirty="0"/>
              <a:t>(1955. 5. 19. ~)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85570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2580A-582A-45AB-9B44-73551287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자바의 특징</a:t>
            </a: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3444E179-FF39-4D24-8BD4-DBB6DB24A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83010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1A717-783E-4DEC-AEE3-E313E1DF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3109D-41B1-4825-A1E2-4324782D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SE Development Kit 8 (JDK 8)</a:t>
            </a:r>
          </a:p>
          <a:p>
            <a:r>
              <a:rPr lang="en-US" altLang="ko-KR" dirty="0"/>
              <a:t>https://www.oracle.com/java/technologies/javase-downloads.html</a:t>
            </a:r>
          </a:p>
          <a:p>
            <a:r>
              <a:rPr lang="en-US" altLang="ko-KR" dirty="0"/>
              <a:t>JAVA_HOME</a:t>
            </a:r>
            <a:r>
              <a:rPr lang="ko-KR" altLang="en-US" dirty="0"/>
              <a:t> 환경 변수 추가</a:t>
            </a:r>
            <a:endParaRPr lang="en-US" altLang="ko-KR" dirty="0"/>
          </a:p>
          <a:p>
            <a:r>
              <a:rPr lang="ko-KR" altLang="en-US" dirty="0"/>
              <a:t>명령 프롬프트에서 자바 컴파일러 버전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719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1A717-783E-4DEC-AEE3-E313E1DF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EditPlus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3109D-41B1-4825-A1E2-4324782D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에디트플러스</a:t>
            </a:r>
            <a:r>
              <a:rPr lang="ko-KR" altLang="en-US" dirty="0"/>
              <a:t> 버전 </a:t>
            </a:r>
            <a:r>
              <a:rPr lang="en-US" altLang="ko-KR" dirty="0"/>
              <a:t>4</a:t>
            </a:r>
          </a:p>
          <a:p>
            <a:r>
              <a:rPr lang="en-US" dirty="0"/>
              <a:t>https://editplus.com/kr</a:t>
            </a:r>
            <a:endParaRPr lang="en-US" altLang="ko-KR" dirty="0"/>
          </a:p>
          <a:p>
            <a:r>
              <a:rPr lang="ko-KR" altLang="en-US" dirty="0"/>
              <a:t>사용자 도구 구성</a:t>
            </a:r>
            <a:r>
              <a:rPr lang="en-US" altLang="ko-KR" dirty="0"/>
              <a:t>(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새 파일 작성 및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719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rot="5400000" flipH="1" flipV="1">
            <a:off x="5387547" y="3789405"/>
            <a:ext cx="650789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3" idx="0"/>
          </p:cNvCxnSpPr>
          <p:nvPr/>
        </p:nvCxnSpPr>
        <p:spPr>
          <a:xfrm rot="16200000" flipV="1">
            <a:off x="3119050" y="3668930"/>
            <a:ext cx="700216" cy="205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4"/>
          </p:cNvCxnSpPr>
          <p:nvPr/>
        </p:nvCxnSpPr>
        <p:spPr>
          <a:xfrm rot="16200000" flipH="1">
            <a:off x="5465806" y="3093306"/>
            <a:ext cx="498389" cy="41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5" idx="4"/>
          </p:cNvCxnSpPr>
          <p:nvPr/>
        </p:nvCxnSpPr>
        <p:spPr>
          <a:xfrm rot="5400000">
            <a:off x="3235411" y="3078892"/>
            <a:ext cx="46543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AF74427-F775-4671-ADE5-7A8E627F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컴파일과 실행 과정</a:t>
            </a:r>
          </a:p>
        </p:txBody>
      </p:sp>
      <p:graphicFrame>
        <p:nvGraphicFramePr>
          <p:cNvPr id="4" name="다이어그램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타원 4"/>
          <p:cNvSpPr/>
          <p:nvPr/>
        </p:nvSpPr>
        <p:spPr>
          <a:xfrm>
            <a:off x="2825578" y="2426043"/>
            <a:ext cx="1285104" cy="4201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컴파일</a:t>
            </a:r>
          </a:p>
        </p:txBody>
      </p:sp>
      <p:sp>
        <p:nvSpPr>
          <p:cNvPr id="6" name="타원 5"/>
          <p:cNvSpPr/>
          <p:nvPr/>
        </p:nvSpPr>
        <p:spPr>
          <a:xfrm>
            <a:off x="5070388" y="2426043"/>
            <a:ext cx="1285104" cy="4201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sp>
        <p:nvSpPr>
          <p:cNvPr id="13" name="타원 12"/>
          <p:cNvSpPr/>
          <p:nvPr/>
        </p:nvSpPr>
        <p:spPr>
          <a:xfrm>
            <a:off x="2730838" y="4020065"/>
            <a:ext cx="1478693" cy="4201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javac.exe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967411" y="4020065"/>
            <a:ext cx="1478693" cy="4201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JVM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31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74427-F775-4671-ADE5-7A8E627F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A3E00-1CB9-4D60-94EB-0156C699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자바 프로그램의 기본 단위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chemeClr val="accent6"/>
                </a:solidFill>
              </a:rPr>
              <a:t>메서드</a:t>
            </a:r>
            <a:r>
              <a:rPr lang="en-US" altLang="ko-KR" dirty="0"/>
              <a:t>: </a:t>
            </a:r>
            <a:r>
              <a:rPr lang="ko-KR" altLang="en-US" dirty="0"/>
              <a:t>클래스에서 실행되는 작업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accent1"/>
                </a:solidFill>
              </a:rPr>
              <a:t>변수</a:t>
            </a:r>
            <a:r>
              <a:rPr lang="en-US" altLang="ko-KR" dirty="0"/>
              <a:t>: </a:t>
            </a:r>
            <a:r>
              <a:rPr lang="ko-KR" altLang="en-US" dirty="0"/>
              <a:t>데이터를 저장하는 공간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031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74427-F775-4671-ADE5-7A8E627F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r>
              <a:rPr lang="en-US" altLang="ko-KR" dirty="0"/>
              <a:t>(Identifier)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A3E00-1CB9-4D60-94EB-0156C699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클래스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chemeClr val="accent6"/>
                </a:solidFill>
              </a:rPr>
              <a:t>메서드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/>
                </a:solidFill>
              </a:rPr>
              <a:t>변수</a:t>
            </a:r>
            <a:r>
              <a:rPr lang="ko-KR" altLang="en-US" dirty="0"/>
              <a:t>에 사용하는 이름</a:t>
            </a:r>
            <a:endParaRPr lang="en-US" altLang="ko-KR" dirty="0"/>
          </a:p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반드시 지켜야 하는 규칙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첫 문자로 숫자를 사용할 수 없음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첫 문자는 유니코드 문자</a:t>
            </a:r>
            <a:r>
              <a:rPr lang="en-US" altLang="ko-KR" dirty="0"/>
              <a:t>, _, </a:t>
            </a:r>
            <a:r>
              <a:rPr lang="ko-KR" altLang="en-US" dirty="0"/>
              <a:t>또는 </a:t>
            </a:r>
            <a:r>
              <a:rPr lang="en-US" altLang="ko-KR" dirty="0"/>
              <a:t>$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길이 제한 없음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대소문자 구분함</a:t>
            </a:r>
            <a:endParaRPr lang="en-US" altLang="ko-KR" dirty="0"/>
          </a:p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암묵적인 규칙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영문자 혹은 숫자만 사용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클래스는 대문자</a:t>
            </a:r>
            <a:r>
              <a:rPr lang="en-US" altLang="ko-KR" dirty="0"/>
              <a:t>, </a:t>
            </a:r>
            <a:r>
              <a:rPr lang="ko-KR" altLang="en-US" dirty="0" err="1"/>
              <a:t>메서드와</a:t>
            </a:r>
            <a:r>
              <a:rPr lang="ko-KR" altLang="en-US" dirty="0"/>
              <a:t> 변수는 소문자로 시작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대문자로 여러 개의 단어를 구분 </a:t>
            </a:r>
            <a:r>
              <a:rPr lang="en-US" altLang="ko-KR" dirty="0"/>
              <a:t>ex) </a:t>
            </a:r>
            <a:r>
              <a:rPr lang="en-US" altLang="ko-KR" dirty="0" err="1"/>
              <a:t>inputNumber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031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309</Words>
  <Application>Microsoft Office PowerPoint</Application>
  <PresentationFormat>화면 슬라이드 쇼(4:3)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JAVA Basic</vt:lpstr>
      <vt:lpstr>사람과 기계(컴퓨터)</vt:lpstr>
      <vt:lpstr>자바의 역사</vt:lpstr>
      <vt:lpstr>자바의 특징</vt:lpstr>
      <vt:lpstr>자바 설치</vt:lpstr>
      <vt:lpstr>EditPlus 설치</vt:lpstr>
      <vt:lpstr>컴파일과 실행 과정</vt:lpstr>
      <vt:lpstr>자바 프로그램의 구조</vt:lpstr>
      <vt:lpstr>식별자(Identifier)</vt:lpstr>
      <vt:lpstr>예약어(Keyword)</vt:lpstr>
      <vt:lpstr>주석(Comment)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</dc:title>
  <dc:creator>정 병준</dc:creator>
  <cp:lastModifiedBy>정 병준</cp:lastModifiedBy>
  <cp:revision>36</cp:revision>
  <dcterms:created xsi:type="dcterms:W3CDTF">2019-10-02T09:08:43Z</dcterms:created>
  <dcterms:modified xsi:type="dcterms:W3CDTF">2020-02-26T02:17:30Z</dcterms:modified>
</cp:coreProperties>
</file>